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 id="2147483793" r:id="rId2"/>
    <p:sldMasterId id="2147483866" r:id="rId3"/>
    <p:sldMasterId id="2147483878" r:id="rId4"/>
    <p:sldMasterId id="2147483890" r:id="rId5"/>
    <p:sldMasterId id="2147483902" r:id="rId6"/>
    <p:sldMasterId id="2147483914" r:id="rId7"/>
    <p:sldMasterId id="2147483926" r:id="rId8"/>
    <p:sldMasterId id="2147483938" r:id="rId9"/>
    <p:sldMasterId id="2147483950" r:id="rId10"/>
    <p:sldMasterId id="2147488211" r:id="rId11"/>
  </p:sldMasterIdLst>
  <p:notesMasterIdLst>
    <p:notesMasterId r:id="rId77"/>
  </p:notesMasterIdLst>
  <p:handoutMasterIdLst>
    <p:handoutMasterId r:id="rId78"/>
  </p:handoutMasterIdLst>
  <p:sldIdLst>
    <p:sldId id="256" r:id="rId12"/>
    <p:sldId id="257" r:id="rId13"/>
    <p:sldId id="263" r:id="rId14"/>
    <p:sldId id="264" r:id="rId15"/>
    <p:sldId id="265" r:id="rId16"/>
    <p:sldId id="266" r:id="rId17"/>
    <p:sldId id="267" r:id="rId18"/>
    <p:sldId id="268" r:id="rId19"/>
    <p:sldId id="269" r:id="rId20"/>
    <p:sldId id="270" r:id="rId21"/>
    <p:sldId id="271" r:id="rId22"/>
    <p:sldId id="273" r:id="rId23"/>
    <p:sldId id="275" r:id="rId24"/>
    <p:sldId id="276" r:id="rId25"/>
    <p:sldId id="277" r:id="rId26"/>
    <p:sldId id="278" r:id="rId27"/>
    <p:sldId id="279" r:id="rId28"/>
    <p:sldId id="280" r:id="rId29"/>
    <p:sldId id="281" r:id="rId30"/>
    <p:sldId id="282" r:id="rId31"/>
    <p:sldId id="300" r:id="rId32"/>
    <p:sldId id="301" r:id="rId33"/>
    <p:sldId id="302" r:id="rId34"/>
    <p:sldId id="283" r:id="rId35"/>
    <p:sldId id="284" r:id="rId36"/>
    <p:sldId id="285" r:id="rId37"/>
    <p:sldId id="286" r:id="rId38"/>
    <p:sldId id="287" r:id="rId39"/>
    <p:sldId id="288" r:id="rId40"/>
    <p:sldId id="303" r:id="rId41"/>
    <p:sldId id="289" r:id="rId42"/>
    <p:sldId id="290" r:id="rId43"/>
    <p:sldId id="298" r:id="rId44"/>
    <p:sldId id="299" r:id="rId45"/>
    <p:sldId id="304" r:id="rId46"/>
    <p:sldId id="291" r:id="rId47"/>
    <p:sldId id="292" r:id="rId48"/>
    <p:sldId id="293" r:id="rId49"/>
    <p:sldId id="294" r:id="rId50"/>
    <p:sldId id="295" r:id="rId51"/>
    <p:sldId id="296" r:id="rId52"/>
    <p:sldId id="297" r:id="rId53"/>
    <p:sldId id="306" r:id="rId54"/>
    <p:sldId id="309" r:id="rId55"/>
    <p:sldId id="310" r:id="rId56"/>
    <p:sldId id="320" r:id="rId57"/>
    <p:sldId id="305" r:id="rId58"/>
    <p:sldId id="307" r:id="rId59"/>
    <p:sldId id="308" r:id="rId60"/>
    <p:sldId id="311" r:id="rId61"/>
    <p:sldId id="321" r:id="rId62"/>
    <p:sldId id="312" r:id="rId63"/>
    <p:sldId id="313" r:id="rId64"/>
    <p:sldId id="314" r:id="rId65"/>
    <p:sldId id="316" r:id="rId66"/>
    <p:sldId id="317" r:id="rId67"/>
    <p:sldId id="318" r:id="rId68"/>
    <p:sldId id="319" r:id="rId69"/>
    <p:sldId id="315" r:id="rId70"/>
    <p:sldId id="322" r:id="rId71"/>
    <p:sldId id="323" r:id="rId72"/>
    <p:sldId id="324" r:id="rId73"/>
    <p:sldId id="325" r:id="rId74"/>
    <p:sldId id="326" r:id="rId75"/>
    <p:sldId id="274" r:id="rId76"/>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66FF"/>
    <a:srgbClr val="990000"/>
    <a:srgbClr val="000000"/>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2" autoAdjust="0"/>
    <p:restoredTop sz="94575" autoAdjust="0"/>
  </p:normalViewPr>
  <p:slideViewPr>
    <p:cSldViewPr>
      <p:cViewPr varScale="1">
        <p:scale>
          <a:sx n="75" d="100"/>
          <a:sy n="75" d="100"/>
        </p:scale>
        <p:origin x="164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19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222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2227"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6521100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spTree>
      <p:nvGrpSpPr>
        <p:cNvPr id="1" name=""/>
        <p:cNvGrpSpPr/>
        <p:nvPr/>
      </p:nvGrpSpPr>
      <p:grpSpPr>
        <a:xfrm>
          <a:off x="0" y="0"/>
          <a:ext cx="0" cy="0"/>
          <a:chOff x="0" y="0"/>
          <a:chExt cx="0" cy="0"/>
        </a:xfrm>
      </p:grpSpPr>
      <p:pic>
        <p:nvPicPr>
          <p:cNvPr id="4" name="glassy_earth_new.mov">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04800"/>
            <a:ext cx="104648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ick_Box"/>
          <p:cNvSpPr/>
          <p:nvPr/>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03425" y="-1490663"/>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5863" y="-14700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4800600" y="4648200"/>
            <a:ext cx="3581400" cy="1470025"/>
          </a:xfrm>
          <a:ln>
            <a:noFill/>
          </a:ln>
        </p:spPr>
        <p:txBody>
          <a:bodyPr>
            <a:normAutofit/>
          </a:bodyPr>
          <a:lstStyle>
            <a:lvl1pPr algn="l">
              <a:defRPr sz="3200">
                <a:solidFill>
                  <a:schemeClr val="accent1">
                    <a:lumMod val="75000"/>
                  </a:schemeClr>
                </a:solidFill>
              </a:defRPr>
            </a:lvl1pPr>
          </a:lstStyle>
          <a:p>
            <a:r>
              <a:rPr lang="en-US"/>
              <a:t>Click to edit Master title style</a:t>
            </a:r>
            <a:endParaRPr lang="en-US" dirty="0"/>
          </a:p>
        </p:txBody>
      </p:sp>
      <p:sp>
        <p:nvSpPr>
          <p:cNvPr id="9" name="Date Placeholder 3"/>
          <p:cNvSpPr>
            <a:spLocks noGrp="1"/>
          </p:cNvSpPr>
          <p:nvPr>
            <p:ph type="dt" sz="half" idx="10"/>
          </p:nvPr>
        </p:nvSpPr>
        <p:spPr/>
        <p:txBody>
          <a:bodyPr/>
          <a:lstStyle>
            <a:lvl1pPr>
              <a:defRPr/>
            </a:lvl1pPr>
          </a:lstStyle>
          <a:p>
            <a:pPr>
              <a:defRPr/>
            </a:pPr>
            <a:fld id="{A6904D2B-E8FC-4ADE-A036-A35DE4FF7C50}" type="datetimeFigureOut">
              <a:rPr lang="en-US"/>
              <a:pPr>
                <a:defRPr/>
              </a:pPr>
              <a:t>10/23/2024</a:t>
            </a:fld>
            <a:endParaRPr lang="en-US"/>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smtClean="0"/>
            </a:lvl1pPr>
          </a:lstStyle>
          <a:p>
            <a:pPr>
              <a:defRPr/>
            </a:pPr>
            <a:fld id="{FC68A878-F09A-4C58-9A32-906732EBA295}" type="slidenum">
              <a:rPr lang="en-US" altLang="en-US"/>
              <a:pPr>
                <a:defRPr/>
              </a:pPr>
              <a:t>‹#›</a:t>
            </a:fld>
            <a:endParaRPr lang="en-US" altLang="en-US"/>
          </a:p>
        </p:txBody>
      </p:sp>
    </p:spTree>
    <p:extLst>
      <p:ext uri="{BB962C8B-B14F-4D97-AF65-F5344CB8AC3E}">
        <p14:creationId xmlns:p14="http://schemas.microsoft.com/office/powerpoint/2010/main" val="8919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1+#ppt_w/2"/>
                                          </p:val>
                                        </p:tav>
                                        <p:tav tm="100000">
                                          <p:val>
                                            <p:strVal val="#ppt_x"/>
                                          </p:val>
                                        </p:tav>
                                      </p:tavLst>
                                    </p:anim>
                                    <p:anim calcmode="lin" valueType="num">
                                      <p:cBhvr additive="base">
                                        <p:cTn id="8" dur="8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1+#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7B9008-17E3-454A-84E3-9D6966EE653E}" type="datetimeFigureOut">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56F13A-9813-4581-997C-BB6F2125AD80}" type="slidenum">
              <a:rPr lang="en-US" altLang="en-US"/>
              <a:pPr>
                <a:defRPr/>
              </a:pPr>
              <a:t>‹#›</a:t>
            </a:fld>
            <a:endParaRPr lang="en-US" altLang="en-US"/>
          </a:p>
        </p:txBody>
      </p:sp>
    </p:spTree>
    <p:extLst>
      <p:ext uri="{BB962C8B-B14F-4D97-AF65-F5344CB8AC3E}">
        <p14:creationId xmlns:p14="http://schemas.microsoft.com/office/powerpoint/2010/main" val="1161678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6AC1C5D-7BCF-4E34-80C5-3020E6C296B5}" type="slidenum">
              <a:rPr lang="en-MY" altLang="en-US"/>
              <a:pPr>
                <a:defRPr/>
              </a:pPr>
              <a:t>‹#›</a:t>
            </a:fld>
            <a:endParaRPr lang="en-MY" altLang="en-US"/>
          </a:p>
        </p:txBody>
      </p:sp>
    </p:spTree>
    <p:extLst>
      <p:ext uri="{BB962C8B-B14F-4D97-AF65-F5344CB8AC3E}">
        <p14:creationId xmlns:p14="http://schemas.microsoft.com/office/powerpoint/2010/main" val="27340546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E984F4F-C9B3-488C-B8DF-7223A6040C98}" type="slidenum">
              <a:rPr lang="en-MY" altLang="en-US"/>
              <a:pPr>
                <a:defRPr/>
              </a:pPr>
              <a:t>‹#›</a:t>
            </a:fld>
            <a:endParaRPr lang="en-MY" altLang="en-US"/>
          </a:p>
        </p:txBody>
      </p:sp>
    </p:spTree>
    <p:extLst>
      <p:ext uri="{BB962C8B-B14F-4D97-AF65-F5344CB8AC3E}">
        <p14:creationId xmlns:p14="http://schemas.microsoft.com/office/powerpoint/2010/main" val="27016392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7C8F498-6F6D-4B84-BDF6-4DE69741B5DA}" type="slidenum">
              <a:rPr lang="en-MY" altLang="en-US"/>
              <a:pPr>
                <a:defRPr/>
              </a:pPr>
              <a:t>‹#›</a:t>
            </a:fld>
            <a:endParaRPr lang="en-MY" altLang="en-US"/>
          </a:p>
        </p:txBody>
      </p:sp>
    </p:spTree>
    <p:extLst>
      <p:ext uri="{BB962C8B-B14F-4D97-AF65-F5344CB8AC3E}">
        <p14:creationId xmlns:p14="http://schemas.microsoft.com/office/powerpoint/2010/main" val="1558516584"/>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7EF108A-89ED-4E46-AD0C-18EB3418E4C5}" type="slidenum">
              <a:rPr lang="en-MY" altLang="en-US"/>
              <a:pPr>
                <a:defRPr/>
              </a:pPr>
              <a:t>‹#›</a:t>
            </a:fld>
            <a:endParaRPr lang="en-MY" altLang="en-US"/>
          </a:p>
        </p:txBody>
      </p:sp>
    </p:spTree>
    <p:extLst>
      <p:ext uri="{BB962C8B-B14F-4D97-AF65-F5344CB8AC3E}">
        <p14:creationId xmlns:p14="http://schemas.microsoft.com/office/powerpoint/2010/main" val="3929272598"/>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594DAEE2-54BB-4C1E-B150-C03BD25E264D}" type="slidenum">
              <a:rPr lang="en-MY" altLang="en-US"/>
              <a:pPr>
                <a:defRPr/>
              </a:pPr>
              <a:t>‹#›</a:t>
            </a:fld>
            <a:endParaRPr lang="en-MY" altLang="en-US"/>
          </a:p>
        </p:txBody>
      </p:sp>
    </p:spTree>
    <p:extLst>
      <p:ext uri="{BB962C8B-B14F-4D97-AF65-F5344CB8AC3E}">
        <p14:creationId xmlns:p14="http://schemas.microsoft.com/office/powerpoint/2010/main" val="282408852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6FB99AA6-CB5A-4E9A-828D-DE486A63E447}" type="slidenum">
              <a:rPr lang="en-MY" altLang="en-US"/>
              <a:pPr>
                <a:defRPr/>
              </a:pPr>
              <a:t>‹#›</a:t>
            </a:fld>
            <a:endParaRPr lang="en-MY" altLang="en-US"/>
          </a:p>
        </p:txBody>
      </p:sp>
    </p:spTree>
    <p:extLst>
      <p:ext uri="{BB962C8B-B14F-4D97-AF65-F5344CB8AC3E}">
        <p14:creationId xmlns:p14="http://schemas.microsoft.com/office/powerpoint/2010/main" val="220104771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2F9579F6-E559-4795-BF1F-79F51410C0A3}" type="slidenum">
              <a:rPr lang="en-MY" altLang="en-US"/>
              <a:pPr>
                <a:defRPr/>
              </a:pPr>
              <a:t>‹#›</a:t>
            </a:fld>
            <a:endParaRPr lang="en-MY" altLang="en-US"/>
          </a:p>
        </p:txBody>
      </p:sp>
    </p:spTree>
    <p:extLst>
      <p:ext uri="{BB962C8B-B14F-4D97-AF65-F5344CB8AC3E}">
        <p14:creationId xmlns:p14="http://schemas.microsoft.com/office/powerpoint/2010/main" val="301935041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0B3ADEB-F757-4CD3-9229-C2251DD26DFB}" type="slidenum">
              <a:rPr lang="en-MY" altLang="en-US"/>
              <a:pPr>
                <a:defRPr/>
              </a:pPr>
              <a:t>‹#›</a:t>
            </a:fld>
            <a:endParaRPr lang="en-MY" altLang="en-US"/>
          </a:p>
        </p:txBody>
      </p:sp>
    </p:spTree>
    <p:extLst>
      <p:ext uri="{BB962C8B-B14F-4D97-AF65-F5344CB8AC3E}">
        <p14:creationId xmlns:p14="http://schemas.microsoft.com/office/powerpoint/2010/main" val="4175700665"/>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23B03E27-69CD-4A5F-A422-6A1789CA4CDF}" type="slidenum">
              <a:rPr lang="en-MY" altLang="en-US"/>
              <a:pPr>
                <a:defRPr/>
              </a:pPr>
              <a:t>‹#›</a:t>
            </a:fld>
            <a:endParaRPr lang="en-MY" altLang="en-US"/>
          </a:p>
        </p:txBody>
      </p:sp>
    </p:spTree>
    <p:extLst>
      <p:ext uri="{BB962C8B-B14F-4D97-AF65-F5344CB8AC3E}">
        <p14:creationId xmlns:p14="http://schemas.microsoft.com/office/powerpoint/2010/main" val="339406269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E8FE972C-0026-4314-AB7E-A4E01C1C877C}" type="slidenum">
              <a:rPr lang="en-MY" altLang="en-US"/>
              <a:pPr>
                <a:defRPr/>
              </a:pPr>
              <a:t>‹#›</a:t>
            </a:fld>
            <a:endParaRPr lang="en-MY" altLang="en-US"/>
          </a:p>
        </p:txBody>
      </p:sp>
    </p:spTree>
    <p:extLst>
      <p:ext uri="{BB962C8B-B14F-4D97-AF65-F5344CB8AC3E}">
        <p14:creationId xmlns:p14="http://schemas.microsoft.com/office/powerpoint/2010/main" val="37583752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lstStyle>
            <a:lvl1pPr algn="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DED021F-B3C6-4B8E-8EE6-774DD2DA7050}" type="datetimeFigureOut">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AE32441-2BD5-4F7A-8030-25F9E791D2C7}" type="slidenum">
              <a:rPr lang="en-US" altLang="en-US"/>
              <a:pPr>
                <a:defRPr/>
              </a:pPr>
              <a:t>‹#›</a:t>
            </a:fld>
            <a:endParaRPr lang="en-US" altLang="en-US"/>
          </a:p>
        </p:txBody>
      </p:sp>
    </p:spTree>
    <p:extLst>
      <p:ext uri="{BB962C8B-B14F-4D97-AF65-F5344CB8AC3E}">
        <p14:creationId xmlns:p14="http://schemas.microsoft.com/office/powerpoint/2010/main" val="3477774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EF265CF-ECFC-45C5-A891-161FDA484FD6}" type="slidenum">
              <a:rPr lang="en-MY" altLang="en-US"/>
              <a:pPr>
                <a:defRPr/>
              </a:pPr>
              <a:t>‹#›</a:t>
            </a:fld>
            <a:endParaRPr lang="en-MY" altLang="en-US"/>
          </a:p>
        </p:txBody>
      </p:sp>
    </p:spTree>
    <p:extLst>
      <p:ext uri="{BB962C8B-B14F-4D97-AF65-F5344CB8AC3E}">
        <p14:creationId xmlns:p14="http://schemas.microsoft.com/office/powerpoint/2010/main" val="2961802344"/>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24A47734-4054-4B88-85FF-89BF2291C7E0}" type="slidenum">
              <a:rPr lang="en-MY" altLang="en-US"/>
              <a:pPr>
                <a:defRPr/>
              </a:pPr>
              <a:t>‹#›</a:t>
            </a:fld>
            <a:endParaRPr lang="en-MY" altLang="en-US"/>
          </a:p>
        </p:txBody>
      </p:sp>
    </p:spTree>
    <p:extLst>
      <p:ext uri="{BB962C8B-B14F-4D97-AF65-F5344CB8AC3E}">
        <p14:creationId xmlns:p14="http://schemas.microsoft.com/office/powerpoint/2010/main" val="219434245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77AF9C58-9467-480A-9AC4-DBD4A8B32AF4}" type="slidenum">
              <a:rPr lang="en-MY" altLang="en-US"/>
              <a:pPr>
                <a:defRPr/>
              </a:pPr>
              <a:t>‹#›</a:t>
            </a:fld>
            <a:endParaRPr lang="en-MY" altLang="en-US"/>
          </a:p>
        </p:txBody>
      </p:sp>
    </p:spTree>
    <p:extLst>
      <p:ext uri="{BB962C8B-B14F-4D97-AF65-F5344CB8AC3E}">
        <p14:creationId xmlns:p14="http://schemas.microsoft.com/office/powerpoint/2010/main" val="349936557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0D1433C-836D-4AD4-90A1-74023FACFC9B}" type="slidenum">
              <a:rPr lang="en-MY" altLang="en-US"/>
              <a:pPr>
                <a:defRPr/>
              </a:pPr>
              <a:t>‹#›</a:t>
            </a:fld>
            <a:endParaRPr lang="en-MY" altLang="en-US"/>
          </a:p>
        </p:txBody>
      </p:sp>
    </p:spTree>
    <p:extLst>
      <p:ext uri="{BB962C8B-B14F-4D97-AF65-F5344CB8AC3E}">
        <p14:creationId xmlns:p14="http://schemas.microsoft.com/office/powerpoint/2010/main" val="28027339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B97DD24-A518-43A4-B7E2-F00C89CFFB40}" type="slidenum">
              <a:rPr lang="en-MY" altLang="en-US"/>
              <a:pPr>
                <a:defRPr/>
              </a:pPr>
              <a:t>‹#›</a:t>
            </a:fld>
            <a:endParaRPr lang="en-MY" altLang="en-US"/>
          </a:p>
        </p:txBody>
      </p:sp>
    </p:spTree>
    <p:extLst>
      <p:ext uri="{BB962C8B-B14F-4D97-AF65-F5344CB8AC3E}">
        <p14:creationId xmlns:p14="http://schemas.microsoft.com/office/powerpoint/2010/main" val="2935075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5347F2F8-3555-4DFA-92BF-E7C7FD5227E3}" type="slidenum">
              <a:rPr lang="en-MY" altLang="en-US"/>
              <a:pPr>
                <a:defRPr/>
              </a:pPr>
              <a:t>‹#›</a:t>
            </a:fld>
            <a:endParaRPr lang="en-MY" altLang="en-US"/>
          </a:p>
        </p:txBody>
      </p:sp>
    </p:spTree>
    <p:extLst>
      <p:ext uri="{BB962C8B-B14F-4D97-AF65-F5344CB8AC3E}">
        <p14:creationId xmlns:p14="http://schemas.microsoft.com/office/powerpoint/2010/main" val="6733323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F467055C-958C-4809-BF5E-675FD12F4998}" type="slidenum">
              <a:rPr lang="en-MY" altLang="en-US"/>
              <a:pPr>
                <a:defRPr/>
              </a:pPr>
              <a:t>‹#›</a:t>
            </a:fld>
            <a:endParaRPr lang="en-MY" altLang="en-US"/>
          </a:p>
        </p:txBody>
      </p:sp>
    </p:spTree>
    <p:extLst>
      <p:ext uri="{BB962C8B-B14F-4D97-AF65-F5344CB8AC3E}">
        <p14:creationId xmlns:p14="http://schemas.microsoft.com/office/powerpoint/2010/main" val="9285662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9B73CDEB-A0F0-4064-9B14-387CDA41C662}" type="slidenum">
              <a:rPr lang="en-MY" altLang="en-US"/>
              <a:pPr>
                <a:defRPr/>
              </a:pPr>
              <a:t>‹#›</a:t>
            </a:fld>
            <a:endParaRPr lang="en-MY" altLang="en-US"/>
          </a:p>
        </p:txBody>
      </p:sp>
    </p:spTree>
    <p:extLst>
      <p:ext uri="{BB962C8B-B14F-4D97-AF65-F5344CB8AC3E}">
        <p14:creationId xmlns:p14="http://schemas.microsoft.com/office/powerpoint/2010/main" val="19667073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87FF7E2D-E889-4AF8-8856-F47497B88060}" type="slidenum">
              <a:rPr lang="en-MY" altLang="en-US"/>
              <a:pPr>
                <a:defRPr/>
              </a:pPr>
              <a:t>‹#›</a:t>
            </a:fld>
            <a:endParaRPr lang="en-MY" altLang="en-US"/>
          </a:p>
        </p:txBody>
      </p:sp>
    </p:spTree>
    <p:extLst>
      <p:ext uri="{BB962C8B-B14F-4D97-AF65-F5344CB8AC3E}">
        <p14:creationId xmlns:p14="http://schemas.microsoft.com/office/powerpoint/2010/main" val="7852851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ED0506B2-2C4A-4E6F-AE78-2B73C5B72F7B}" type="slidenum">
              <a:rPr lang="en-MY" altLang="en-US"/>
              <a:pPr>
                <a:defRPr/>
              </a:pPr>
              <a:t>‹#›</a:t>
            </a:fld>
            <a:endParaRPr lang="en-MY" altLang="en-US"/>
          </a:p>
        </p:txBody>
      </p:sp>
    </p:spTree>
    <p:extLst>
      <p:ext uri="{BB962C8B-B14F-4D97-AF65-F5344CB8AC3E}">
        <p14:creationId xmlns:p14="http://schemas.microsoft.com/office/powerpoint/2010/main" val="2037694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A2DA9C2-AB2D-4EC0-81CE-39BD2ED539E1}" type="datetimeFigureOut">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733BBA-1C61-42BA-A70E-C2F18F81CF1D}" type="slidenum">
              <a:rPr lang="en-US" altLang="en-US"/>
              <a:pPr>
                <a:defRPr/>
              </a:pPr>
              <a:t>‹#›</a:t>
            </a:fld>
            <a:endParaRPr lang="en-US" altLang="en-US"/>
          </a:p>
        </p:txBody>
      </p:sp>
    </p:spTree>
    <p:extLst>
      <p:ext uri="{BB962C8B-B14F-4D97-AF65-F5344CB8AC3E}">
        <p14:creationId xmlns:p14="http://schemas.microsoft.com/office/powerpoint/2010/main" val="39596532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E322F975-B583-448C-8024-D03BBA47A915}" type="slidenum">
              <a:rPr lang="en-MY" altLang="en-US"/>
              <a:pPr>
                <a:defRPr/>
              </a:pPr>
              <a:t>‹#›</a:t>
            </a:fld>
            <a:endParaRPr lang="en-MY" altLang="en-US"/>
          </a:p>
        </p:txBody>
      </p:sp>
    </p:spTree>
    <p:extLst>
      <p:ext uri="{BB962C8B-B14F-4D97-AF65-F5344CB8AC3E}">
        <p14:creationId xmlns:p14="http://schemas.microsoft.com/office/powerpoint/2010/main" val="19371272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F926E02-15F2-4853-A5EF-5DDBFFFB8A39}" type="slidenum">
              <a:rPr lang="en-MY" altLang="en-US"/>
              <a:pPr>
                <a:defRPr/>
              </a:pPr>
              <a:t>‹#›</a:t>
            </a:fld>
            <a:endParaRPr lang="en-MY" altLang="en-US"/>
          </a:p>
        </p:txBody>
      </p:sp>
    </p:spTree>
    <p:extLst>
      <p:ext uri="{BB962C8B-B14F-4D97-AF65-F5344CB8AC3E}">
        <p14:creationId xmlns:p14="http://schemas.microsoft.com/office/powerpoint/2010/main" val="31789245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DE6374F2-7BB4-4C83-8293-2E56492C4E76}" type="slidenum">
              <a:rPr lang="en-MY" altLang="en-US"/>
              <a:pPr>
                <a:defRPr/>
              </a:pPr>
              <a:t>‹#›</a:t>
            </a:fld>
            <a:endParaRPr lang="en-MY" altLang="en-US"/>
          </a:p>
        </p:txBody>
      </p:sp>
    </p:spTree>
    <p:extLst>
      <p:ext uri="{BB962C8B-B14F-4D97-AF65-F5344CB8AC3E}">
        <p14:creationId xmlns:p14="http://schemas.microsoft.com/office/powerpoint/2010/main" val="23801406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D5F05F16-3E96-4054-825E-2B2CD4B81655}" type="slidenum">
              <a:rPr lang="en-MY" altLang="en-US"/>
              <a:pPr>
                <a:defRPr/>
              </a:pPr>
              <a:t>‹#›</a:t>
            </a:fld>
            <a:endParaRPr lang="en-MY" altLang="en-US"/>
          </a:p>
        </p:txBody>
      </p:sp>
    </p:spTree>
    <p:extLst>
      <p:ext uri="{BB962C8B-B14F-4D97-AF65-F5344CB8AC3E}">
        <p14:creationId xmlns:p14="http://schemas.microsoft.com/office/powerpoint/2010/main" val="11905130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EB60CA56-553C-4938-9601-BF97D26CC633}" type="slidenum">
              <a:rPr lang="en-MY" altLang="en-US" smtClean="0"/>
              <a:pPr>
                <a:defRPr/>
              </a:pPr>
              <a:t>‹#›</a:t>
            </a:fld>
            <a:endParaRPr lang="en-MY"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745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449DC4EF-3333-49ED-8069-7C4CEEF61C07}" type="slidenum">
              <a:rPr lang="en-MY" altLang="en-US" smtClean="0"/>
              <a:pPr>
                <a:defRPr/>
              </a:pPr>
              <a:t>‹#›</a:t>
            </a:fld>
            <a:endParaRPr lang="en-MY" altLang="en-US"/>
          </a:p>
        </p:txBody>
      </p:sp>
    </p:spTree>
    <p:extLst>
      <p:ext uri="{BB962C8B-B14F-4D97-AF65-F5344CB8AC3E}">
        <p14:creationId xmlns:p14="http://schemas.microsoft.com/office/powerpoint/2010/main" val="1437221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3EE3FB5F-8F48-4832-B3CB-1E9E9466A367}" type="slidenum">
              <a:rPr lang="en-MY" altLang="en-US" smtClean="0"/>
              <a:pPr>
                <a:defRPr/>
              </a:pPr>
              <a:t>‹#›</a:t>
            </a:fld>
            <a:endParaRPr lang="en-MY"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5169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MY"/>
          </a:p>
        </p:txBody>
      </p:sp>
      <p:sp>
        <p:nvSpPr>
          <p:cNvPr id="6" name="Footer Placeholder 5"/>
          <p:cNvSpPr>
            <a:spLocks noGrp="1"/>
          </p:cNvSpPr>
          <p:nvPr>
            <p:ph type="ftr" sz="quarter" idx="11"/>
          </p:nvPr>
        </p:nvSpPr>
        <p:spPr/>
        <p:txBody>
          <a:bodyPr/>
          <a:lstStyle/>
          <a:p>
            <a:pPr>
              <a:defRPr/>
            </a:pPr>
            <a:endParaRPr lang="en-MY"/>
          </a:p>
        </p:txBody>
      </p:sp>
      <p:sp>
        <p:nvSpPr>
          <p:cNvPr id="7" name="Slide Number Placeholder 6"/>
          <p:cNvSpPr>
            <a:spLocks noGrp="1"/>
          </p:cNvSpPr>
          <p:nvPr>
            <p:ph type="sldNum" sz="quarter" idx="12"/>
          </p:nvPr>
        </p:nvSpPr>
        <p:spPr/>
        <p:txBody>
          <a:bodyPr/>
          <a:lstStyle/>
          <a:p>
            <a:pPr>
              <a:defRPr/>
            </a:pPr>
            <a:fld id="{8321AD97-D6CD-498A-914F-4AB5FA110CE6}" type="slidenum">
              <a:rPr lang="en-MY" altLang="en-US" smtClean="0"/>
              <a:pPr>
                <a:defRPr/>
              </a:pPr>
              <a:t>‹#›</a:t>
            </a:fld>
            <a:endParaRPr lang="en-MY" altLang="en-US"/>
          </a:p>
        </p:txBody>
      </p:sp>
    </p:spTree>
    <p:extLst>
      <p:ext uri="{BB962C8B-B14F-4D97-AF65-F5344CB8AC3E}">
        <p14:creationId xmlns:p14="http://schemas.microsoft.com/office/powerpoint/2010/main" val="35922562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MY"/>
          </a:p>
        </p:txBody>
      </p:sp>
      <p:sp>
        <p:nvSpPr>
          <p:cNvPr id="8" name="Footer Placeholder 7"/>
          <p:cNvSpPr>
            <a:spLocks noGrp="1"/>
          </p:cNvSpPr>
          <p:nvPr>
            <p:ph type="ftr" sz="quarter" idx="11"/>
          </p:nvPr>
        </p:nvSpPr>
        <p:spPr/>
        <p:txBody>
          <a:bodyPr/>
          <a:lstStyle/>
          <a:p>
            <a:pPr>
              <a:defRPr/>
            </a:pPr>
            <a:endParaRPr lang="en-MY"/>
          </a:p>
        </p:txBody>
      </p:sp>
      <p:sp>
        <p:nvSpPr>
          <p:cNvPr id="9" name="Slide Number Placeholder 8"/>
          <p:cNvSpPr>
            <a:spLocks noGrp="1"/>
          </p:cNvSpPr>
          <p:nvPr>
            <p:ph type="sldNum" sz="quarter" idx="12"/>
          </p:nvPr>
        </p:nvSpPr>
        <p:spPr/>
        <p:txBody>
          <a:bodyPr/>
          <a:lstStyle/>
          <a:p>
            <a:pPr>
              <a:defRPr/>
            </a:pPr>
            <a:fld id="{90CC2BDC-AC82-4710-9BDC-F70F83028357}" type="slidenum">
              <a:rPr lang="en-MY" altLang="en-US" smtClean="0"/>
              <a:pPr>
                <a:defRPr/>
              </a:pPr>
              <a:t>‹#›</a:t>
            </a:fld>
            <a:endParaRPr lang="en-MY" altLang="en-US"/>
          </a:p>
        </p:txBody>
      </p:sp>
    </p:spTree>
    <p:extLst>
      <p:ext uri="{BB962C8B-B14F-4D97-AF65-F5344CB8AC3E}">
        <p14:creationId xmlns:p14="http://schemas.microsoft.com/office/powerpoint/2010/main" val="11023165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MY"/>
          </a:p>
        </p:txBody>
      </p:sp>
      <p:sp>
        <p:nvSpPr>
          <p:cNvPr id="4" name="Footer Placeholder 3"/>
          <p:cNvSpPr>
            <a:spLocks noGrp="1"/>
          </p:cNvSpPr>
          <p:nvPr>
            <p:ph type="ftr" sz="quarter" idx="11"/>
          </p:nvPr>
        </p:nvSpPr>
        <p:spPr/>
        <p:txBody>
          <a:bodyPr/>
          <a:lstStyle/>
          <a:p>
            <a:pPr>
              <a:defRPr/>
            </a:pPr>
            <a:endParaRPr lang="en-MY"/>
          </a:p>
        </p:txBody>
      </p:sp>
      <p:sp>
        <p:nvSpPr>
          <p:cNvPr id="5" name="Slide Number Placeholder 4"/>
          <p:cNvSpPr>
            <a:spLocks noGrp="1"/>
          </p:cNvSpPr>
          <p:nvPr>
            <p:ph type="sldNum" sz="quarter" idx="12"/>
          </p:nvPr>
        </p:nvSpPr>
        <p:spPr/>
        <p:txBody>
          <a:bodyPr/>
          <a:lstStyle/>
          <a:p>
            <a:pPr>
              <a:defRPr/>
            </a:pPr>
            <a:fld id="{75AFB8C5-D02E-4344-844D-E26FCF5BCAF5}" type="slidenum">
              <a:rPr lang="en-MY" altLang="en-US" smtClean="0"/>
              <a:pPr>
                <a:defRPr/>
              </a:pPr>
              <a:t>‹#›</a:t>
            </a:fld>
            <a:endParaRPr lang="en-MY" altLang="en-US"/>
          </a:p>
        </p:txBody>
      </p:sp>
    </p:spTree>
    <p:extLst>
      <p:ext uri="{BB962C8B-B14F-4D97-AF65-F5344CB8AC3E}">
        <p14:creationId xmlns:p14="http://schemas.microsoft.com/office/powerpoint/2010/main" val="3367976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B866B8-41B0-43DE-9FAF-1F62462E74EC}" type="datetimeFigureOut">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18E784-CF8A-41AC-988F-BAC239DAFDDE}" type="slidenum">
              <a:rPr lang="en-US" altLang="en-US"/>
              <a:pPr>
                <a:defRPr/>
              </a:pPr>
              <a:t>‹#›</a:t>
            </a:fld>
            <a:endParaRPr lang="en-US" altLang="en-US"/>
          </a:p>
        </p:txBody>
      </p:sp>
    </p:spTree>
    <p:extLst>
      <p:ext uri="{BB962C8B-B14F-4D97-AF65-F5344CB8AC3E}">
        <p14:creationId xmlns:p14="http://schemas.microsoft.com/office/powerpoint/2010/main" val="18031199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MY"/>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MY"/>
          </a:p>
        </p:txBody>
      </p:sp>
      <p:sp>
        <p:nvSpPr>
          <p:cNvPr id="9" name="Slide Number Placeholder 8"/>
          <p:cNvSpPr>
            <a:spLocks noGrp="1"/>
          </p:cNvSpPr>
          <p:nvPr>
            <p:ph type="sldNum" sz="quarter" idx="12"/>
          </p:nvPr>
        </p:nvSpPr>
        <p:spPr/>
        <p:txBody>
          <a:bodyPr/>
          <a:lstStyle/>
          <a:p>
            <a:pPr>
              <a:defRPr/>
            </a:pPr>
            <a:fld id="{026338AE-D5DA-4553-8839-02AA2E98A066}" type="slidenum">
              <a:rPr lang="en-MY" altLang="en-US" smtClean="0"/>
              <a:pPr>
                <a:defRPr/>
              </a:pPr>
              <a:t>‹#›</a:t>
            </a:fld>
            <a:endParaRPr lang="en-MY" altLang="en-US"/>
          </a:p>
        </p:txBody>
      </p:sp>
    </p:spTree>
    <p:extLst>
      <p:ext uri="{BB962C8B-B14F-4D97-AF65-F5344CB8AC3E}">
        <p14:creationId xmlns:p14="http://schemas.microsoft.com/office/powerpoint/2010/main" val="13725058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MY"/>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MY"/>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B9EC8AF9-B4A8-41C4-8064-95280C5E8A6D}" type="slidenum">
              <a:rPr lang="en-MY" altLang="en-US" smtClean="0"/>
              <a:pPr>
                <a:defRPr/>
              </a:pPr>
              <a:t>‹#›</a:t>
            </a:fld>
            <a:endParaRPr lang="en-MY" altLang="en-US"/>
          </a:p>
        </p:txBody>
      </p:sp>
    </p:spTree>
    <p:extLst>
      <p:ext uri="{BB962C8B-B14F-4D97-AF65-F5344CB8AC3E}">
        <p14:creationId xmlns:p14="http://schemas.microsoft.com/office/powerpoint/2010/main" val="9762517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MY"/>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0A643E4C-64E2-4991-A336-134AAA5933A4}" type="slidenum">
              <a:rPr lang="en-MY" altLang="en-US" smtClean="0"/>
              <a:pPr>
                <a:defRPr/>
              </a:pPr>
              <a:t>‹#›</a:t>
            </a:fld>
            <a:endParaRPr lang="en-MY" altLang="en-US"/>
          </a:p>
        </p:txBody>
      </p:sp>
    </p:spTree>
    <p:extLst>
      <p:ext uri="{BB962C8B-B14F-4D97-AF65-F5344CB8AC3E}">
        <p14:creationId xmlns:p14="http://schemas.microsoft.com/office/powerpoint/2010/main" val="5301552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6AA7A2F8-805D-4916-9692-BB723ED26B8C}" type="slidenum">
              <a:rPr lang="en-MY" altLang="en-US" smtClean="0"/>
              <a:pPr>
                <a:defRPr/>
              </a:pPr>
              <a:t>‹#›</a:t>
            </a:fld>
            <a:endParaRPr lang="en-MY" altLang="en-US"/>
          </a:p>
        </p:txBody>
      </p:sp>
    </p:spTree>
    <p:extLst>
      <p:ext uri="{BB962C8B-B14F-4D97-AF65-F5344CB8AC3E}">
        <p14:creationId xmlns:p14="http://schemas.microsoft.com/office/powerpoint/2010/main" val="40153865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MY"/>
          </a:p>
        </p:txBody>
      </p:sp>
      <p:sp>
        <p:nvSpPr>
          <p:cNvPr id="5" name="Footer Placeholder 4"/>
          <p:cNvSpPr>
            <a:spLocks noGrp="1"/>
          </p:cNvSpPr>
          <p:nvPr>
            <p:ph type="ftr" sz="quarter" idx="11"/>
          </p:nvPr>
        </p:nvSpPr>
        <p:spPr/>
        <p:txBody>
          <a:bodyPr/>
          <a:lstStyle/>
          <a:p>
            <a:pPr>
              <a:defRPr/>
            </a:pPr>
            <a:endParaRPr lang="en-MY"/>
          </a:p>
        </p:txBody>
      </p:sp>
      <p:sp>
        <p:nvSpPr>
          <p:cNvPr id="6" name="Slide Number Placeholder 5"/>
          <p:cNvSpPr>
            <a:spLocks noGrp="1"/>
          </p:cNvSpPr>
          <p:nvPr>
            <p:ph type="sldNum" sz="quarter" idx="12"/>
          </p:nvPr>
        </p:nvSpPr>
        <p:spPr/>
        <p:txBody>
          <a:bodyPr/>
          <a:lstStyle/>
          <a:p>
            <a:pPr>
              <a:defRPr/>
            </a:pPr>
            <a:fld id="{B71FE024-8466-49F3-B7B7-EC81E1603A70}" type="slidenum">
              <a:rPr lang="en-MY" altLang="en-US" smtClean="0"/>
              <a:pPr>
                <a:defRPr/>
              </a:pPr>
              <a:t>‹#›</a:t>
            </a:fld>
            <a:endParaRPr lang="en-MY" altLang="en-US"/>
          </a:p>
        </p:txBody>
      </p:sp>
    </p:spTree>
    <p:extLst>
      <p:ext uri="{BB962C8B-B14F-4D97-AF65-F5344CB8AC3E}">
        <p14:creationId xmlns:p14="http://schemas.microsoft.com/office/powerpoint/2010/main" val="3441001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990600" y="152400"/>
            <a:ext cx="7620000" cy="715962"/>
          </a:xfrm>
        </p:spPr>
        <p:txBody>
          <a:bodyPr/>
          <a:lstStyle/>
          <a:p>
            <a:r>
              <a:rPr lang="en-US"/>
              <a:t>Click to edit Master title style</a:t>
            </a:r>
            <a:endParaRPr lang="en-US" dirty="0"/>
          </a:p>
        </p:txBody>
      </p:sp>
      <p:sp>
        <p:nvSpPr>
          <p:cNvPr id="5" name="Slide Number Placeholder 8"/>
          <p:cNvSpPr>
            <a:spLocks noGrp="1"/>
          </p:cNvSpPr>
          <p:nvPr>
            <p:ph type="sldNum" sz="quarter" idx="10"/>
          </p:nvPr>
        </p:nvSpPr>
        <p:spPr/>
        <p:txBody>
          <a:bodyPr/>
          <a:lstStyle>
            <a:lvl1pPr>
              <a:defRPr smtClean="0"/>
            </a:lvl1pPr>
          </a:lstStyle>
          <a:p>
            <a:pPr>
              <a:defRPr/>
            </a:pPr>
            <a:fld id="{8710958B-65BA-44A1-A755-CBD2EC6D048C}" type="slidenum">
              <a:rPr lang="en-US" altLang="en-US"/>
              <a:pPr>
                <a:defRPr/>
              </a:pPr>
              <a:t>‹#›</a:t>
            </a:fld>
            <a:endParaRPr lang="en-US" alt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613858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p:txBody>
          <a:bodyPr/>
          <a:lstStyle/>
          <a:p>
            <a:r>
              <a:rPr lang="en-US"/>
              <a:t>Click to edit Master title style</a:t>
            </a:r>
          </a:p>
        </p:txBody>
      </p:sp>
      <p:sp>
        <p:nvSpPr>
          <p:cNvPr id="12" name="Footer Placeholder 2"/>
          <p:cNvSpPr>
            <a:spLocks noGrp="1"/>
          </p:cNvSpPr>
          <p:nvPr>
            <p:ph type="ftr" sz="quarter" idx="18"/>
          </p:nvPr>
        </p:nvSpPr>
        <p:spPr/>
        <p:txBody>
          <a:bodyPr/>
          <a:lstStyle>
            <a:lvl1pPr>
              <a:defRPr/>
            </a:lvl1pPr>
          </a:lstStyle>
          <a:p>
            <a:pPr>
              <a:defRPr/>
            </a:pPr>
            <a:endParaRPr lang="en-US"/>
          </a:p>
        </p:txBody>
      </p:sp>
      <p:sp>
        <p:nvSpPr>
          <p:cNvPr id="13" name="Slide Number Placeholder 3"/>
          <p:cNvSpPr>
            <a:spLocks noGrp="1"/>
          </p:cNvSpPr>
          <p:nvPr>
            <p:ph type="sldNum" sz="quarter" idx="19"/>
          </p:nvPr>
        </p:nvSpPr>
        <p:spPr/>
        <p:txBody>
          <a:bodyPr/>
          <a:lstStyle>
            <a:lvl1pPr>
              <a:defRPr smtClean="0"/>
            </a:lvl1pPr>
          </a:lstStyle>
          <a:p>
            <a:pPr>
              <a:defRPr/>
            </a:pPr>
            <a:fld id="{DCCFD1B5-0211-428A-B221-37681A0FFA18}" type="slidenum">
              <a:rPr lang="en-US" altLang="en-US"/>
              <a:pPr>
                <a:defRPr/>
              </a:pPr>
              <a:t>‹#›</a:t>
            </a:fld>
            <a:endParaRPr lang="en-US" altLang="en-US"/>
          </a:p>
        </p:txBody>
      </p:sp>
    </p:spTree>
    <p:extLst>
      <p:ext uri="{BB962C8B-B14F-4D97-AF65-F5344CB8AC3E}">
        <p14:creationId xmlns:p14="http://schemas.microsoft.com/office/powerpoint/2010/main" val="399536895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7" name="Footer Placeholder 2"/>
          <p:cNvSpPr>
            <a:spLocks noGrp="1"/>
          </p:cNvSpPr>
          <p:nvPr>
            <p:ph type="ftr" sz="quarter" idx="16"/>
          </p:nvPr>
        </p:nvSpPr>
        <p:spPr/>
        <p:txBody>
          <a:bodyPr/>
          <a:lstStyle>
            <a:lvl1pPr>
              <a:defRPr/>
            </a:lvl1pPr>
          </a:lstStyle>
          <a:p>
            <a:pPr>
              <a:defRPr/>
            </a:pPr>
            <a:endParaRPr lang="en-US"/>
          </a:p>
        </p:txBody>
      </p:sp>
      <p:sp>
        <p:nvSpPr>
          <p:cNvPr id="8" name="Slide Number Placeholder 3"/>
          <p:cNvSpPr>
            <a:spLocks noGrp="1"/>
          </p:cNvSpPr>
          <p:nvPr>
            <p:ph type="sldNum" sz="quarter" idx="17"/>
          </p:nvPr>
        </p:nvSpPr>
        <p:spPr/>
        <p:txBody>
          <a:bodyPr/>
          <a:lstStyle>
            <a:lvl1pPr>
              <a:defRPr smtClean="0"/>
            </a:lvl1pPr>
          </a:lstStyle>
          <a:p>
            <a:pPr>
              <a:defRPr/>
            </a:pPr>
            <a:fld id="{C37C4C76-89FF-40E4-8FBC-675B48E3D10B}" type="slidenum">
              <a:rPr lang="en-US" altLang="en-US"/>
              <a:pPr>
                <a:defRPr/>
              </a:pPr>
              <a:t>‹#›</a:t>
            </a:fld>
            <a:endParaRPr lang="en-US" altLang="en-US"/>
          </a:p>
        </p:txBody>
      </p:sp>
    </p:spTree>
    <p:extLst>
      <p:ext uri="{BB962C8B-B14F-4D97-AF65-F5344CB8AC3E}">
        <p14:creationId xmlns:p14="http://schemas.microsoft.com/office/powerpoint/2010/main" val="145378977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a:t>Click to edit Master text styles</a:t>
            </a:r>
          </a:p>
        </p:txBody>
      </p:sp>
      <p:sp>
        <p:nvSpPr>
          <p:cNvPr id="10" name="Footer Placeholder 2"/>
          <p:cNvSpPr>
            <a:spLocks noGrp="1"/>
          </p:cNvSpPr>
          <p:nvPr>
            <p:ph type="ftr" sz="quarter" idx="20"/>
          </p:nvPr>
        </p:nvSpPr>
        <p:spPr/>
        <p:txBody>
          <a:bodyPr/>
          <a:lstStyle>
            <a:lvl1pPr>
              <a:defRPr/>
            </a:lvl1pPr>
          </a:lstStyle>
          <a:p>
            <a:pPr>
              <a:defRPr/>
            </a:pPr>
            <a:endParaRPr lang="en-US"/>
          </a:p>
        </p:txBody>
      </p:sp>
      <p:sp>
        <p:nvSpPr>
          <p:cNvPr id="11" name="Slide Number Placeholder 3"/>
          <p:cNvSpPr>
            <a:spLocks noGrp="1"/>
          </p:cNvSpPr>
          <p:nvPr>
            <p:ph type="sldNum" sz="quarter" idx="21"/>
          </p:nvPr>
        </p:nvSpPr>
        <p:spPr/>
        <p:txBody>
          <a:bodyPr/>
          <a:lstStyle>
            <a:lvl1pPr>
              <a:defRPr smtClean="0"/>
            </a:lvl1pPr>
          </a:lstStyle>
          <a:p>
            <a:pPr>
              <a:defRPr/>
            </a:pPr>
            <a:fld id="{64936F62-3CF6-414D-A2C3-760C98036046}" type="slidenum">
              <a:rPr lang="en-US" altLang="en-US"/>
              <a:pPr>
                <a:defRPr/>
              </a:pPr>
              <a:t>‹#›</a:t>
            </a:fld>
            <a:endParaRPr lang="en-US" altLang="en-US"/>
          </a:p>
        </p:txBody>
      </p:sp>
    </p:spTree>
    <p:extLst>
      <p:ext uri="{BB962C8B-B14F-4D97-AF65-F5344CB8AC3E}">
        <p14:creationId xmlns:p14="http://schemas.microsoft.com/office/powerpoint/2010/main" val="335346215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spTree>
      <p:nvGrpSpPr>
        <p:cNvPr id="1" name=""/>
        <p:cNvGrpSpPr/>
        <p:nvPr/>
      </p:nvGrpSpPr>
      <p:grpSpPr>
        <a:xfrm>
          <a:off x="0" y="0"/>
          <a:ext cx="0" cy="0"/>
          <a:chOff x="0" y="0"/>
          <a:chExt cx="0" cy="0"/>
        </a:xfrm>
      </p:grpSpPr>
      <p:sp>
        <p:nvSpPr>
          <p:cNvPr id="4" name="Click_Box"/>
          <p:cNvSpPr/>
          <p:nvPr userDrawn="1"/>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90775" y="744538"/>
            <a:ext cx="8956675"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03425" y="-1490663"/>
            <a:ext cx="9144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85863" y="-14700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705600" y="304800"/>
            <a:ext cx="194151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4800600" y="4648200"/>
            <a:ext cx="3581400" cy="1470025"/>
          </a:xfrm>
          <a:ln>
            <a:noFill/>
          </a:ln>
        </p:spPr>
        <p:txBody>
          <a:bodyPr>
            <a:normAutofit/>
          </a:bodyPr>
          <a:lstStyle>
            <a:lvl1pPr algn="l">
              <a:defRPr sz="3200">
                <a:solidFill>
                  <a:schemeClr val="accent1">
                    <a:lumMod val="75000"/>
                  </a:schemeClr>
                </a:solidFill>
              </a:defRPr>
            </a:lvl1pPr>
          </a:lstStyle>
          <a:p>
            <a:r>
              <a:rPr lang="en-US"/>
              <a:t>Click to edit Master title style</a:t>
            </a:r>
            <a:endParaRPr lang="en-US" dirty="0"/>
          </a:p>
        </p:txBody>
      </p:sp>
      <p:sp>
        <p:nvSpPr>
          <p:cNvPr id="10" name="Date Placeholder 3"/>
          <p:cNvSpPr>
            <a:spLocks noGrp="1"/>
          </p:cNvSpPr>
          <p:nvPr>
            <p:ph type="dt" sz="half" idx="10"/>
          </p:nvPr>
        </p:nvSpPr>
        <p:spPr/>
        <p:txBody>
          <a:bodyPr/>
          <a:lstStyle>
            <a:lvl1pPr>
              <a:defRPr/>
            </a:lvl1pPr>
          </a:lstStyle>
          <a:p>
            <a:pPr>
              <a:defRPr/>
            </a:pPr>
            <a:fld id="{C61259C5-F156-4DB6-8315-1D076089775B}" type="datetime1">
              <a:rPr lang="en-US"/>
              <a:pPr>
                <a:defRPr/>
              </a:pPr>
              <a:t>10/23/2024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smtClean="0"/>
            </a:lvl1pPr>
          </a:lstStyle>
          <a:p>
            <a:pPr>
              <a:defRPr/>
            </a:pPr>
            <a:fld id="{1AD1913C-770E-4959-97DF-D8BAD3873FCC}" type="slidenum">
              <a:rPr lang="en-US" altLang="en-US"/>
              <a:pPr>
                <a:defRPr/>
              </a:pPr>
              <a:t>‹#›</a:t>
            </a:fld>
            <a:endParaRPr lang="en-US" altLang="en-US"/>
          </a:p>
        </p:txBody>
      </p:sp>
    </p:spTree>
    <p:extLst>
      <p:ext uri="{BB962C8B-B14F-4D97-AF65-F5344CB8AC3E}">
        <p14:creationId xmlns:p14="http://schemas.microsoft.com/office/powerpoint/2010/main" val="1497183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tatic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1752600"/>
            <a:ext cx="3581400" cy="1470025"/>
          </a:xfrm>
        </p:spPr>
        <p:txBody>
          <a:bodyPr>
            <a:normAutofit/>
          </a:bodyPr>
          <a:lstStyle>
            <a:lvl1pPr algn="r">
              <a:defRPr sz="32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C7E228-D512-4C91-BBC2-389576F2A265}" type="slidenum">
              <a:rPr lang="en-US" altLang="en-US"/>
              <a:pPr>
                <a:defRPr/>
              </a:pPr>
              <a:t>‹#›</a:t>
            </a:fld>
            <a:endParaRPr lang="en-US" altLang="en-US"/>
          </a:p>
        </p:txBody>
      </p:sp>
    </p:spTree>
    <p:extLst>
      <p:ext uri="{BB962C8B-B14F-4D97-AF65-F5344CB8AC3E}">
        <p14:creationId xmlns:p14="http://schemas.microsoft.com/office/powerpoint/2010/main" val="133742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tic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1752600"/>
            <a:ext cx="3581400" cy="1470025"/>
          </a:xfrm>
        </p:spPr>
        <p:txBody>
          <a:bodyPr>
            <a:normAutofit/>
          </a:bodyPr>
          <a:lstStyle>
            <a:lvl1pPr algn="r">
              <a:defRPr sz="32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C731495-8D8F-4E30-A0AD-71C27B787997}" type="datetimeFigureOut">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8464AB-74F9-4F78-85EB-1C16863B8222}" type="slidenum">
              <a:rPr lang="en-US" altLang="en-US"/>
              <a:pPr>
                <a:defRPr/>
              </a:pPr>
              <a:t>‹#›</a:t>
            </a:fld>
            <a:endParaRPr lang="en-US" altLang="en-US"/>
          </a:p>
        </p:txBody>
      </p:sp>
    </p:spTree>
    <p:extLst>
      <p:ext uri="{BB962C8B-B14F-4D97-AF65-F5344CB8AC3E}">
        <p14:creationId xmlns:p14="http://schemas.microsoft.com/office/powerpoint/2010/main" val="199938475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90775" y="744538"/>
            <a:ext cx="8956675"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hidden="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70088" y="-15017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85800" y="-3048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5410200"/>
            <a:ext cx="16335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a:t>Click to edit Master title style</a:t>
            </a:r>
            <a:endParaRPr lang="en-US" dirty="0"/>
          </a:p>
        </p:txBody>
      </p:sp>
      <p:sp>
        <p:nvSpPr>
          <p:cNvPr id="10" name="Date Placeholder 3"/>
          <p:cNvSpPr>
            <a:spLocks noGrp="1"/>
          </p:cNvSpPr>
          <p:nvPr>
            <p:ph type="dt" sz="half" idx="10"/>
          </p:nvPr>
        </p:nvSpPr>
        <p:spPr/>
        <p:txBody>
          <a:bodyPr/>
          <a:lstStyle>
            <a:lvl1pPr>
              <a:defRPr/>
            </a:lvl1pPr>
          </a:lstStyle>
          <a:p>
            <a:pPr>
              <a:defRPr/>
            </a:pPr>
            <a:fld id="{2C2D8846-9F27-4843-9B79-F7F01493375B}" type="datetime1">
              <a:rPr lang="en-US"/>
              <a:pPr>
                <a:defRPr/>
              </a:pPr>
              <a:t>10/23/2024</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smtClean="0"/>
            </a:lvl1pPr>
          </a:lstStyle>
          <a:p>
            <a:pPr>
              <a:defRPr/>
            </a:pPr>
            <a:fld id="{BDC318B5-EFAA-4209-93B8-086E078647F7}" type="slidenum">
              <a:rPr lang="en-US" altLang="en-US"/>
              <a:pPr>
                <a:defRPr/>
              </a:pPr>
              <a:t>‹#›</a:t>
            </a:fld>
            <a:endParaRPr lang="en-US" altLang="en-US"/>
          </a:p>
        </p:txBody>
      </p:sp>
    </p:spTree>
    <p:extLst>
      <p:ext uri="{BB962C8B-B14F-4D97-AF65-F5344CB8AC3E}">
        <p14:creationId xmlns:p14="http://schemas.microsoft.com/office/powerpoint/2010/main" val="77872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9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0AF4A87-5168-464A-B3B6-FE0BFA75A17A}" type="datetime1">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69A3E6B8-B1B4-4A9F-93D2-3CD79B0BD7A6}" type="slidenum">
              <a:rPr lang="en-US" altLang="en-US"/>
              <a:pPr>
                <a:defRPr/>
              </a:pPr>
              <a:t>‹#›</a:t>
            </a:fld>
            <a:endParaRPr lang="en-US" altLang="en-US"/>
          </a:p>
        </p:txBody>
      </p:sp>
    </p:spTree>
    <p:extLst>
      <p:ext uri="{BB962C8B-B14F-4D97-AF65-F5344CB8AC3E}">
        <p14:creationId xmlns:p14="http://schemas.microsoft.com/office/powerpoint/2010/main" val="363121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7AE49B-DEB7-46D0-821A-FDC87F52CCCE}" type="slidenum">
              <a:rPr lang="en-US" altLang="en-US"/>
              <a:pPr>
                <a:defRPr/>
              </a:pPr>
              <a:t>‹#›</a:t>
            </a:fld>
            <a:endParaRPr lang="en-US" altLang="en-US"/>
          </a:p>
        </p:txBody>
      </p:sp>
    </p:spTree>
    <p:extLst>
      <p:ext uri="{BB962C8B-B14F-4D97-AF65-F5344CB8AC3E}">
        <p14:creationId xmlns:p14="http://schemas.microsoft.com/office/powerpoint/2010/main" val="2313083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92003BA-E17B-4E2E-91EB-2F5B0D8962AA}" type="slidenum">
              <a:rPr lang="en-US" altLang="en-US"/>
              <a:pPr>
                <a:defRPr/>
              </a:pPr>
              <a:t>‹#›</a:t>
            </a:fld>
            <a:endParaRPr lang="en-US" altLang="en-US"/>
          </a:p>
        </p:txBody>
      </p:sp>
    </p:spTree>
    <p:extLst>
      <p:ext uri="{BB962C8B-B14F-4D97-AF65-F5344CB8AC3E}">
        <p14:creationId xmlns:p14="http://schemas.microsoft.com/office/powerpoint/2010/main" val="2052349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52C43E3-ED55-4078-BCE8-3EB068B195FD}" type="slidenum">
              <a:rPr lang="en-US" altLang="en-US"/>
              <a:pPr>
                <a:defRPr/>
              </a:pPr>
              <a:t>‹#›</a:t>
            </a:fld>
            <a:endParaRPr lang="en-US" altLang="en-US"/>
          </a:p>
        </p:txBody>
      </p:sp>
    </p:spTree>
    <p:extLst>
      <p:ext uri="{BB962C8B-B14F-4D97-AF65-F5344CB8AC3E}">
        <p14:creationId xmlns:p14="http://schemas.microsoft.com/office/powerpoint/2010/main" val="1574985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25146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8EC83B6C-AB43-44D0-8DE2-08C30766203B}" type="datetime1">
              <a:rPr lang="en-US"/>
              <a:pPr>
                <a:defRPr/>
              </a:pPr>
              <a:t>10/23/2024</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6732595C-8445-4374-8BDC-A7AFE70D46A7}" type="slidenum">
              <a:rPr lang="en-US" altLang="en-US"/>
              <a:pPr>
                <a:defRPr/>
              </a:pPr>
              <a:t>‹#›</a:t>
            </a:fld>
            <a:endParaRPr lang="en-US" altLang="en-US"/>
          </a:p>
        </p:txBody>
      </p:sp>
    </p:spTree>
    <p:extLst>
      <p:ext uri="{BB962C8B-B14F-4D97-AF65-F5344CB8AC3E}">
        <p14:creationId xmlns:p14="http://schemas.microsoft.com/office/powerpoint/2010/main" val="497050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0F9635B-E6C3-43A8-A175-127A86CEE642}" type="slidenum">
              <a:rPr lang="en-US" altLang="en-US"/>
              <a:pPr>
                <a:defRPr/>
              </a:pPr>
              <a:t>‹#›</a:t>
            </a:fld>
            <a:endParaRPr lang="en-US" altLang="en-US"/>
          </a:p>
        </p:txBody>
      </p:sp>
    </p:spTree>
    <p:extLst>
      <p:ext uri="{BB962C8B-B14F-4D97-AF65-F5344CB8AC3E}">
        <p14:creationId xmlns:p14="http://schemas.microsoft.com/office/powerpoint/2010/main" val="3772444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557C9B-BD86-40A6-8DAC-913484CAFE03}" type="slidenum">
              <a:rPr lang="en-US" altLang="en-US"/>
              <a:pPr>
                <a:defRPr/>
              </a:pPr>
              <a:t>‹#›</a:t>
            </a:fld>
            <a:endParaRPr lang="en-US" altLang="en-US"/>
          </a:p>
        </p:txBody>
      </p:sp>
    </p:spTree>
    <p:extLst>
      <p:ext uri="{BB962C8B-B14F-4D97-AF65-F5344CB8AC3E}">
        <p14:creationId xmlns:p14="http://schemas.microsoft.com/office/powerpoint/2010/main" val="35691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lstStyle>
            <a:lvl1pPr algn="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BFD03C4-DBFE-4F4E-862F-8D7BBEA53DCF}" type="slidenum">
              <a:rPr lang="en-US" altLang="en-US"/>
              <a:pPr>
                <a:defRPr/>
              </a:pPr>
              <a:t>‹#›</a:t>
            </a:fld>
            <a:endParaRPr lang="en-US" altLang="en-US"/>
          </a:p>
        </p:txBody>
      </p:sp>
    </p:spTree>
    <p:extLst>
      <p:ext uri="{BB962C8B-B14F-4D97-AF65-F5344CB8AC3E}">
        <p14:creationId xmlns:p14="http://schemas.microsoft.com/office/powerpoint/2010/main" val="1827288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120527-D7DD-4E46-89D8-30B53F8E1EE9}" type="slidenum">
              <a:rPr lang="en-US" altLang="en-US"/>
              <a:pPr>
                <a:defRPr/>
              </a:pPr>
              <a:t>‹#›</a:t>
            </a:fld>
            <a:endParaRPr lang="en-US" altLang="en-US"/>
          </a:p>
        </p:txBody>
      </p:sp>
    </p:spTree>
    <p:extLst>
      <p:ext uri="{BB962C8B-B14F-4D97-AF65-F5344CB8AC3E}">
        <p14:creationId xmlns:p14="http://schemas.microsoft.com/office/powerpoint/2010/main" val="392983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spTree>
      <p:nvGrpSpPr>
        <p:cNvPr id="1" name=""/>
        <p:cNvGrpSpPr/>
        <p:nvPr/>
      </p:nvGrpSpPr>
      <p:grpSpPr>
        <a:xfrm>
          <a:off x="0" y="0"/>
          <a:ext cx="0" cy="0"/>
          <a:chOff x="0" y="0"/>
          <a:chExt cx="0" cy="0"/>
        </a:xfrm>
      </p:grpSpPr>
      <p:pic>
        <p:nvPicPr>
          <p:cNvPr id="4" name="glassy_earth_new.mov">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10464800" cy="784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hidden="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15017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048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a:t>Click to edit Master title style</a:t>
            </a:r>
            <a:endParaRPr lang="en-US" dirty="0"/>
          </a:p>
        </p:txBody>
      </p:sp>
      <p:sp>
        <p:nvSpPr>
          <p:cNvPr id="9" name="Date Placeholder 3"/>
          <p:cNvSpPr>
            <a:spLocks noGrp="1"/>
          </p:cNvSpPr>
          <p:nvPr>
            <p:ph type="dt" sz="half" idx="10"/>
          </p:nvPr>
        </p:nvSpPr>
        <p:spPr/>
        <p:txBody>
          <a:bodyPr/>
          <a:lstStyle>
            <a:lvl1pPr>
              <a:defRPr/>
            </a:lvl1pPr>
          </a:lstStyle>
          <a:p>
            <a:pPr>
              <a:defRPr/>
            </a:pPr>
            <a:fld id="{F9076767-5D64-43EC-9C58-0AE5BA812A9F}" type="datetimeFigureOut">
              <a:rPr lang="en-US"/>
              <a:pPr>
                <a:defRPr/>
              </a:pPr>
              <a:t>10/23/2024</a:t>
            </a:fld>
            <a:endParaRPr lang="en-US"/>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smtClean="0"/>
            </a:lvl1pPr>
          </a:lstStyle>
          <a:p>
            <a:pPr>
              <a:defRPr/>
            </a:pPr>
            <a:fld id="{54CB7B7D-9481-41A8-826C-8A8E49944892}" type="slidenum">
              <a:rPr lang="en-US" altLang="en-US"/>
              <a:pPr>
                <a:defRPr/>
              </a:pPr>
              <a:t>‹#›</a:t>
            </a:fld>
            <a:endParaRPr lang="en-US" altLang="en-US"/>
          </a:p>
        </p:txBody>
      </p:sp>
    </p:spTree>
    <p:extLst>
      <p:ext uri="{BB962C8B-B14F-4D97-AF65-F5344CB8AC3E}">
        <p14:creationId xmlns:p14="http://schemas.microsoft.com/office/powerpoint/2010/main" val="398143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900"/>
                                        <p:tgtEl>
                                          <p:spTgt spid="6"/>
                                        </p:tgtEl>
                                      </p:cBhvr>
                                    </p:animEffect>
                                  </p:childTnLst>
                                </p:cTn>
                              </p:par>
                              <p:par>
                                <p:cTn id="8" presetID="2" presetClass="entr" presetSubtype="2" fill="hold" nodeType="withEffect">
                                  <p:stCondLst>
                                    <p:cond delay="7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800" fill="hold"/>
                                        <p:tgtEl>
                                          <p:spTgt spid="7"/>
                                        </p:tgtEl>
                                        <p:attrNameLst>
                                          <p:attrName>ppt_x</p:attrName>
                                        </p:attrNameLst>
                                      </p:cBhvr>
                                      <p:tavLst>
                                        <p:tav tm="0">
                                          <p:val>
                                            <p:strVal val="1+#ppt_w/2"/>
                                          </p:val>
                                        </p:tav>
                                        <p:tav tm="100000">
                                          <p:val>
                                            <p:strVal val="#ppt_x"/>
                                          </p:val>
                                        </p:tav>
                                      </p:tavLst>
                                    </p:anim>
                                    <p:anim calcmode="lin" valueType="num">
                                      <p:cBhvr additive="base">
                                        <p:cTn id="11" dur="8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800" fill="hold"/>
                                        <p:tgtEl>
                                          <p:spTgt spid="8"/>
                                        </p:tgtEl>
                                        <p:attrNameLst>
                                          <p:attrName>ppt_x</p:attrName>
                                        </p:attrNameLst>
                                      </p:cBhvr>
                                      <p:tavLst>
                                        <p:tav tm="0">
                                          <p:val>
                                            <p:strVal val="1+#ppt_w/2"/>
                                          </p:val>
                                        </p:tav>
                                        <p:tav tm="100000">
                                          <p:val>
                                            <p:strVal val="#ppt_x"/>
                                          </p:val>
                                        </p:tav>
                                      </p:tavLst>
                                    </p:anim>
                                    <p:anim calcmode="lin" valueType="num">
                                      <p:cBhvr additive="base">
                                        <p:cTn id="15"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90EABC2-A707-411B-ADC3-8B0B96869775}" type="datetime1">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C9DFA20-7A08-4697-A5A6-6D5CA2F077F7}" type="slidenum">
              <a:rPr lang="en-US" altLang="en-US"/>
              <a:pPr>
                <a:defRPr/>
              </a:pPr>
              <a:t>‹#›</a:t>
            </a:fld>
            <a:endParaRPr lang="en-US" altLang="en-US"/>
          </a:p>
        </p:txBody>
      </p:sp>
    </p:spTree>
    <p:extLst>
      <p:ext uri="{BB962C8B-B14F-4D97-AF65-F5344CB8AC3E}">
        <p14:creationId xmlns:p14="http://schemas.microsoft.com/office/powerpoint/2010/main" val="3766322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990600" y="152400"/>
            <a:ext cx="7620000" cy="715962"/>
          </a:xfrm>
        </p:spPr>
        <p:txBody>
          <a:bodyPr/>
          <a:lstStyle/>
          <a:p>
            <a:r>
              <a:rPr lang="en-US"/>
              <a:t>Click to edit Master title style</a:t>
            </a:r>
            <a:endParaRPr lang="en-US" dirty="0"/>
          </a:p>
        </p:txBody>
      </p:sp>
      <p:sp>
        <p:nvSpPr>
          <p:cNvPr id="5" name="Slide Number Placeholder 8"/>
          <p:cNvSpPr>
            <a:spLocks noGrp="1"/>
          </p:cNvSpPr>
          <p:nvPr>
            <p:ph type="sldNum" sz="quarter" idx="10"/>
          </p:nvPr>
        </p:nvSpPr>
        <p:spPr/>
        <p:txBody>
          <a:bodyPr/>
          <a:lstStyle>
            <a:lvl1pPr>
              <a:defRPr smtClean="0"/>
            </a:lvl1pPr>
          </a:lstStyle>
          <a:p>
            <a:pPr>
              <a:defRPr/>
            </a:pPr>
            <a:fld id="{1C78346B-30EB-4CF8-88E3-0910076242EF}" type="slidenum">
              <a:rPr lang="en-US" altLang="en-US"/>
              <a:pPr>
                <a:defRPr/>
              </a:pPr>
              <a:t>‹#›</a:t>
            </a:fld>
            <a:endParaRPr lang="en-US" alt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800289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9" name="Title 18"/>
          <p:cNvSpPr>
            <a:spLocks noGrp="1"/>
          </p:cNvSpPr>
          <p:nvPr>
            <p:ph type="title"/>
          </p:nvPr>
        </p:nvSpPr>
        <p:spPr/>
        <p:txBody>
          <a:bodyPr/>
          <a:lstStyle/>
          <a:p>
            <a:r>
              <a:rPr lang="en-US"/>
              <a:t>Click to edit Master title style</a:t>
            </a:r>
          </a:p>
        </p:txBody>
      </p:sp>
      <p:sp>
        <p:nvSpPr>
          <p:cNvPr id="12" name="Footer Placeholder 2"/>
          <p:cNvSpPr>
            <a:spLocks noGrp="1"/>
          </p:cNvSpPr>
          <p:nvPr>
            <p:ph type="ftr" sz="quarter" idx="18"/>
          </p:nvPr>
        </p:nvSpPr>
        <p:spPr/>
        <p:txBody>
          <a:bodyPr/>
          <a:lstStyle>
            <a:lvl1pPr>
              <a:defRPr/>
            </a:lvl1pPr>
          </a:lstStyle>
          <a:p>
            <a:pPr>
              <a:defRPr/>
            </a:pPr>
            <a:endParaRPr lang="en-US"/>
          </a:p>
        </p:txBody>
      </p:sp>
      <p:sp>
        <p:nvSpPr>
          <p:cNvPr id="13" name="Slide Number Placeholder 3"/>
          <p:cNvSpPr>
            <a:spLocks noGrp="1"/>
          </p:cNvSpPr>
          <p:nvPr>
            <p:ph type="sldNum" sz="quarter" idx="19"/>
          </p:nvPr>
        </p:nvSpPr>
        <p:spPr/>
        <p:txBody>
          <a:bodyPr/>
          <a:lstStyle>
            <a:lvl1pPr>
              <a:defRPr smtClean="0"/>
            </a:lvl1pPr>
          </a:lstStyle>
          <a:p>
            <a:pPr>
              <a:defRPr/>
            </a:pPr>
            <a:fld id="{51B81789-9695-4934-9931-AA4669092CCA}" type="slidenum">
              <a:rPr lang="en-US" altLang="en-US"/>
              <a:pPr>
                <a:defRPr/>
              </a:pPr>
              <a:t>‹#›</a:t>
            </a:fld>
            <a:endParaRPr lang="en-US" altLang="en-US"/>
          </a:p>
        </p:txBody>
      </p:sp>
    </p:spTree>
    <p:extLst>
      <p:ext uri="{BB962C8B-B14F-4D97-AF65-F5344CB8AC3E}">
        <p14:creationId xmlns:p14="http://schemas.microsoft.com/office/powerpoint/2010/main" val="2546908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7" name="Footer Placeholder 2"/>
          <p:cNvSpPr>
            <a:spLocks noGrp="1"/>
          </p:cNvSpPr>
          <p:nvPr>
            <p:ph type="ftr" sz="quarter" idx="16"/>
          </p:nvPr>
        </p:nvSpPr>
        <p:spPr/>
        <p:txBody>
          <a:bodyPr/>
          <a:lstStyle>
            <a:lvl1pPr>
              <a:defRPr/>
            </a:lvl1pPr>
          </a:lstStyle>
          <a:p>
            <a:pPr>
              <a:defRPr/>
            </a:pPr>
            <a:endParaRPr lang="en-US"/>
          </a:p>
        </p:txBody>
      </p:sp>
      <p:sp>
        <p:nvSpPr>
          <p:cNvPr id="8" name="Slide Number Placeholder 3"/>
          <p:cNvSpPr>
            <a:spLocks noGrp="1"/>
          </p:cNvSpPr>
          <p:nvPr>
            <p:ph type="sldNum" sz="quarter" idx="17"/>
          </p:nvPr>
        </p:nvSpPr>
        <p:spPr/>
        <p:txBody>
          <a:bodyPr/>
          <a:lstStyle>
            <a:lvl1pPr>
              <a:defRPr smtClean="0"/>
            </a:lvl1pPr>
          </a:lstStyle>
          <a:p>
            <a:pPr>
              <a:defRPr/>
            </a:pPr>
            <a:fld id="{AD47EF15-8907-449F-9202-27BED5C6B1C8}" type="slidenum">
              <a:rPr lang="en-US" altLang="en-US"/>
              <a:pPr>
                <a:defRPr/>
              </a:pPr>
              <a:t>‹#›</a:t>
            </a:fld>
            <a:endParaRPr lang="en-US" altLang="en-US"/>
          </a:p>
        </p:txBody>
      </p:sp>
    </p:spTree>
    <p:extLst>
      <p:ext uri="{BB962C8B-B14F-4D97-AF65-F5344CB8AC3E}">
        <p14:creationId xmlns:p14="http://schemas.microsoft.com/office/powerpoint/2010/main" val="13061697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91200" y="1524000"/>
            <a:ext cx="3048000" cy="4297363"/>
          </a:xfrm>
        </p:spPr>
        <p:txBody>
          <a:bodyPr/>
          <a:lstStyle>
            <a:lvl1pPr marL="0" indent="0">
              <a:lnSpc>
                <a:spcPts val="1600"/>
              </a:lnSpc>
              <a:buNone/>
              <a:defRPr sz="1400">
                <a:solidFill>
                  <a:schemeClr val="tx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itle 13"/>
          <p:cNvSpPr>
            <a:spLocks noGrp="1"/>
          </p:cNvSpPr>
          <p:nvPr>
            <p:ph type="title"/>
          </p:nvPr>
        </p:nvSpPr>
        <p:spPr/>
        <p:txBody>
          <a:bodyPr>
            <a:normAutofit/>
          </a:bodyPr>
          <a:lstStyle>
            <a:lvl1pPr algn="ctr" defTabSz="914400" rtl="0" eaLnBrk="1" latinLnBrk="0" hangingPunct="1">
              <a:spcBef>
                <a:spcPct val="0"/>
              </a:spcBef>
              <a:buNone/>
              <a:defRPr lang="en-US" sz="4000" b="1" kern="120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8" name="Text Placeholder 10"/>
          <p:cNvSpPr>
            <a:spLocks noGrp="1"/>
          </p:cNvSpPr>
          <p:nvPr>
            <p:ph type="body" sz="quarter" idx="13"/>
          </p:nvPr>
        </p:nvSpPr>
        <p:spPr>
          <a:xfrm>
            <a:off x="762000" y="914400"/>
            <a:ext cx="7620000" cy="457200"/>
          </a:xfrm>
        </p:spPr>
        <p:txBody>
          <a:bodyPr>
            <a:normAutofit/>
          </a:bodyPr>
          <a:lstStyle>
            <a:lvl1pPr algn="ctr">
              <a:buFontTx/>
              <a:buNone/>
              <a:defRPr sz="2000">
                <a:solidFill>
                  <a:schemeClr val="accent1">
                    <a:lumMod val="50000"/>
                  </a:schemeClr>
                </a:solidFill>
              </a:defRPr>
            </a:lvl1pPr>
          </a:lstStyle>
          <a:p>
            <a:pPr lvl="0"/>
            <a:r>
              <a:rPr lang="en-US"/>
              <a:t>Click to edit Master text styles</a:t>
            </a:r>
          </a:p>
        </p:txBody>
      </p:sp>
      <p:sp>
        <p:nvSpPr>
          <p:cNvPr id="5" name="Slide Number Placeholder 11"/>
          <p:cNvSpPr>
            <a:spLocks noGrp="1"/>
          </p:cNvSpPr>
          <p:nvPr>
            <p:ph type="sldNum" sz="quarter" idx="14"/>
          </p:nvPr>
        </p:nvSpPr>
        <p:spPr/>
        <p:txBody>
          <a:bodyPr/>
          <a:lstStyle>
            <a:lvl1pPr>
              <a:defRPr smtClean="0"/>
            </a:lvl1pPr>
          </a:lstStyle>
          <a:p>
            <a:pPr>
              <a:defRPr/>
            </a:pPr>
            <a:fld id="{2552CCD9-E510-4F8F-A134-2228A746F7DD}" type="slidenum">
              <a:rPr lang="en-US" altLang="en-US"/>
              <a:pPr>
                <a:defRPr/>
              </a:pPr>
              <a:t>‹#›</a:t>
            </a:fld>
            <a:endParaRPr lang="en-US" altLang="en-US"/>
          </a:p>
        </p:txBody>
      </p:sp>
      <p:sp>
        <p:nvSpPr>
          <p:cNvPr id="6" name="Footer Placeholder 12"/>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1128157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a:t>Click to edit Master text styles</a:t>
            </a:r>
          </a:p>
        </p:txBody>
      </p:sp>
      <p:sp>
        <p:nvSpPr>
          <p:cNvPr id="10" name="Footer Placeholder 2"/>
          <p:cNvSpPr>
            <a:spLocks noGrp="1"/>
          </p:cNvSpPr>
          <p:nvPr>
            <p:ph type="ftr" sz="quarter" idx="20"/>
          </p:nvPr>
        </p:nvSpPr>
        <p:spPr/>
        <p:txBody>
          <a:bodyPr/>
          <a:lstStyle>
            <a:lvl1pPr>
              <a:defRPr/>
            </a:lvl1pPr>
          </a:lstStyle>
          <a:p>
            <a:pPr>
              <a:defRPr/>
            </a:pPr>
            <a:endParaRPr lang="en-US"/>
          </a:p>
        </p:txBody>
      </p:sp>
      <p:sp>
        <p:nvSpPr>
          <p:cNvPr id="11" name="Slide Number Placeholder 3"/>
          <p:cNvSpPr>
            <a:spLocks noGrp="1"/>
          </p:cNvSpPr>
          <p:nvPr>
            <p:ph type="sldNum" sz="quarter" idx="21"/>
          </p:nvPr>
        </p:nvSpPr>
        <p:spPr/>
        <p:txBody>
          <a:bodyPr/>
          <a:lstStyle>
            <a:lvl1pPr>
              <a:defRPr smtClean="0"/>
            </a:lvl1pPr>
          </a:lstStyle>
          <a:p>
            <a:pPr>
              <a:defRPr/>
            </a:pPr>
            <a:fld id="{4BF79988-7796-488E-9029-3AFDEA0C01C5}" type="slidenum">
              <a:rPr lang="en-US" altLang="en-US"/>
              <a:pPr>
                <a:defRPr/>
              </a:pPr>
              <a:t>‹#›</a:t>
            </a:fld>
            <a:endParaRPr lang="en-US" altLang="en-US"/>
          </a:p>
        </p:txBody>
      </p:sp>
    </p:spTree>
    <p:extLst>
      <p:ext uri="{BB962C8B-B14F-4D97-AF65-F5344CB8AC3E}">
        <p14:creationId xmlns:p14="http://schemas.microsoft.com/office/powerpoint/2010/main" val="11408071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15B41656-8BBB-46C6-8D7E-378B66621360}" type="datetimeFigureOut">
              <a:rPr lang="en-US"/>
              <a:pPr>
                <a:defRPr/>
              </a:pPr>
              <a:t>10/23/2024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A046A6-3DA5-471F-B2A1-7D532DEAFA02}" type="slidenum">
              <a:rPr lang="en-US" altLang="en-US"/>
              <a:pPr>
                <a:defRPr/>
              </a:pPr>
              <a:t>‹#›</a:t>
            </a:fld>
            <a:endParaRPr lang="en-US" altLang="en-US"/>
          </a:p>
        </p:txBody>
      </p:sp>
    </p:spTree>
    <p:extLst>
      <p:ext uri="{BB962C8B-B14F-4D97-AF65-F5344CB8AC3E}">
        <p14:creationId xmlns:p14="http://schemas.microsoft.com/office/powerpoint/2010/main" val="100166019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E8C70C02-0139-4125-8A26-80098567BD34}" type="datetimeFigureOut">
              <a:rPr lang="en-US"/>
              <a:pPr>
                <a:defRPr/>
              </a:pPr>
              <a:t>10/23/2024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1F1DB9-598C-4B83-9DCC-D7424AC1AEDD}" type="slidenum">
              <a:rPr lang="en-US" altLang="en-US"/>
              <a:pPr>
                <a:defRPr/>
              </a:pPr>
              <a:t>‹#›</a:t>
            </a:fld>
            <a:endParaRPr lang="en-US" altLang="en-US"/>
          </a:p>
        </p:txBody>
      </p:sp>
    </p:spTree>
    <p:extLst>
      <p:ext uri="{BB962C8B-B14F-4D97-AF65-F5344CB8AC3E}">
        <p14:creationId xmlns:p14="http://schemas.microsoft.com/office/powerpoint/2010/main" val="2367535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15D1203-32CB-49FD-A7CB-6B0E7DA768BE}" type="datetimeFigureOut">
              <a:rPr lang="en-US"/>
              <a:pPr>
                <a:defRPr/>
              </a:pPr>
              <a:t>10/23/2024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ED7339-7B9B-46E3-8F0A-070BFF677C20}" type="slidenum">
              <a:rPr lang="en-US" altLang="en-US"/>
              <a:pPr>
                <a:defRPr/>
              </a:pPr>
              <a:t>‹#›</a:t>
            </a:fld>
            <a:endParaRPr lang="en-US" altLang="en-US"/>
          </a:p>
        </p:txBody>
      </p:sp>
    </p:spTree>
    <p:extLst>
      <p:ext uri="{BB962C8B-B14F-4D97-AF65-F5344CB8AC3E}">
        <p14:creationId xmlns:p14="http://schemas.microsoft.com/office/powerpoint/2010/main" val="3213712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810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32004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fld id="{0977AFE6-A9DA-473F-8EBE-2A3DC5FE407A}" type="datetimeFigureOut">
              <a:rPr lang="en-US"/>
              <a:pPr>
                <a:defRPr/>
              </a:pPr>
              <a:t>10/23/2024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DD20178-FBF2-4E52-9CC5-0D7DF28953B6}" type="slidenum">
              <a:rPr lang="en-US" altLang="en-US"/>
              <a:pPr>
                <a:defRPr/>
              </a:pPr>
              <a:t>‹#›</a:t>
            </a:fld>
            <a:endParaRPr lang="en-US" altLang="en-US"/>
          </a:p>
        </p:txBody>
      </p:sp>
    </p:spTree>
    <p:extLst>
      <p:ext uri="{BB962C8B-B14F-4D97-AF65-F5344CB8AC3E}">
        <p14:creationId xmlns:p14="http://schemas.microsoft.com/office/powerpoint/2010/main" val="1709618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54CF7FD-5E07-406F-A4F5-0C8177E02819}" type="datetimeFigureOut">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B5B956F9-63B7-42DA-9FCE-D83302EBF7C6}" type="slidenum">
              <a:rPr lang="en-US" altLang="en-US"/>
              <a:pPr>
                <a:defRPr/>
              </a:pPr>
              <a:t>‹#›</a:t>
            </a:fld>
            <a:endParaRPr lang="en-US" altLang="en-US"/>
          </a:p>
        </p:txBody>
      </p:sp>
    </p:spTree>
    <p:extLst>
      <p:ext uri="{BB962C8B-B14F-4D97-AF65-F5344CB8AC3E}">
        <p14:creationId xmlns:p14="http://schemas.microsoft.com/office/powerpoint/2010/main" val="6093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fld id="{C961EDF4-5578-40D9-839D-E4ED45FA0747}" type="datetimeFigureOut">
              <a:rPr lang="en-US"/>
              <a:pPr>
                <a:defRPr/>
              </a:pPr>
              <a:t>10/23/2024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6AE0AB3-CD7E-4C85-90EC-B7106E3C8CF2}" type="slidenum">
              <a:rPr lang="en-US" altLang="en-US"/>
              <a:pPr>
                <a:defRPr/>
              </a:pPr>
              <a:t>‹#›</a:t>
            </a:fld>
            <a:endParaRPr lang="en-US" altLang="en-US"/>
          </a:p>
        </p:txBody>
      </p:sp>
    </p:spTree>
    <p:extLst>
      <p:ext uri="{BB962C8B-B14F-4D97-AF65-F5344CB8AC3E}">
        <p14:creationId xmlns:p14="http://schemas.microsoft.com/office/powerpoint/2010/main" val="2415816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fld id="{8D4F9DDF-CCD6-4C03-BC01-0FC404D52667}" type="datetimeFigureOut">
              <a:rPr lang="en-US"/>
              <a:pPr>
                <a:defRPr/>
              </a:pPr>
              <a:t>10/23/2024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43DA09D-98B2-42D5-995F-20347C26F64D}" type="slidenum">
              <a:rPr lang="en-US" altLang="en-US"/>
              <a:pPr>
                <a:defRPr/>
              </a:pPr>
              <a:t>‹#›</a:t>
            </a:fld>
            <a:endParaRPr lang="en-US" altLang="en-US"/>
          </a:p>
        </p:txBody>
      </p:sp>
    </p:spTree>
    <p:extLst>
      <p:ext uri="{BB962C8B-B14F-4D97-AF65-F5344CB8AC3E}">
        <p14:creationId xmlns:p14="http://schemas.microsoft.com/office/powerpoint/2010/main" val="3837625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FFDFE6A-ED22-4871-8F80-A1C9C66B08C1}" type="datetimeFigureOut">
              <a:rPr lang="en-US"/>
              <a:pPr>
                <a:defRPr/>
              </a:pPr>
              <a:t>10/23/2024</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45BD88-35C3-4ABE-9D24-7CD59EA54F1D}" type="slidenum">
              <a:rPr lang="en-US" altLang="en-US"/>
              <a:pPr>
                <a:defRPr/>
              </a:pPr>
              <a:t>‹#›</a:t>
            </a:fld>
            <a:endParaRPr lang="en-US" altLang="en-US"/>
          </a:p>
        </p:txBody>
      </p:sp>
    </p:spTree>
    <p:extLst>
      <p:ext uri="{BB962C8B-B14F-4D97-AF65-F5344CB8AC3E}">
        <p14:creationId xmlns:p14="http://schemas.microsoft.com/office/powerpoint/2010/main" val="2834123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177D130-932B-486F-BE40-214E42977B46}" type="datetimeFigureOut">
              <a:rPr lang="en-US"/>
              <a:pPr>
                <a:defRPr/>
              </a:pPr>
              <a:t>10/23/2024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B92B762-B668-4DA9-886D-F094E9C4B9D3}" type="slidenum">
              <a:rPr lang="en-US" altLang="en-US"/>
              <a:pPr>
                <a:defRPr/>
              </a:pPr>
              <a:t>‹#›</a:t>
            </a:fld>
            <a:endParaRPr lang="en-US" altLang="en-US"/>
          </a:p>
        </p:txBody>
      </p:sp>
    </p:spTree>
    <p:extLst>
      <p:ext uri="{BB962C8B-B14F-4D97-AF65-F5344CB8AC3E}">
        <p14:creationId xmlns:p14="http://schemas.microsoft.com/office/powerpoint/2010/main" val="3354869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59722DA-B4DA-4F43-ACAC-33AAFDFA6FF9}" type="datetimeFigureOut">
              <a:rPr lang="en-US"/>
              <a:pPr>
                <a:defRPr/>
              </a:pPr>
              <a:t>10/23/2024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341ABEF-7DB5-42F3-8A24-693D0BF44D8A}" type="slidenum">
              <a:rPr lang="en-US" altLang="en-US"/>
              <a:pPr>
                <a:defRPr/>
              </a:pPr>
              <a:t>‹#›</a:t>
            </a:fld>
            <a:endParaRPr lang="en-US" altLang="en-US"/>
          </a:p>
        </p:txBody>
      </p:sp>
    </p:spTree>
    <p:extLst>
      <p:ext uri="{BB962C8B-B14F-4D97-AF65-F5344CB8AC3E}">
        <p14:creationId xmlns:p14="http://schemas.microsoft.com/office/powerpoint/2010/main" val="3869664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01E9B599-5AE5-4293-82C0-CB6D9B2C1A6D}" type="datetimeFigureOut">
              <a:rPr lang="en-US"/>
              <a:pPr>
                <a:defRPr/>
              </a:pPr>
              <a:t>10/23/2024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B5BCE7-910C-4576-B1E1-A1C869759026}" type="slidenum">
              <a:rPr lang="en-US" altLang="en-US"/>
              <a:pPr>
                <a:defRPr/>
              </a:pPr>
              <a:t>‹#›</a:t>
            </a:fld>
            <a:endParaRPr lang="en-US" altLang="en-US"/>
          </a:p>
        </p:txBody>
      </p:sp>
    </p:spTree>
    <p:extLst>
      <p:ext uri="{BB962C8B-B14F-4D97-AF65-F5344CB8AC3E}">
        <p14:creationId xmlns:p14="http://schemas.microsoft.com/office/powerpoint/2010/main" val="514245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419600"/>
            <a:ext cx="2076450" cy="18288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81000" y="4419600"/>
            <a:ext cx="6076950" cy="182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fld id="{B5FA70BD-ACB5-4F7E-B237-6ADFE1D74C50}" type="datetimeFigureOut">
              <a:rPr lang="en-US"/>
              <a:pPr>
                <a:defRPr/>
              </a:pPr>
              <a:t>10/23/2024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DFE613-349D-467E-8E42-331F9D9B3B4F}" type="slidenum">
              <a:rPr lang="en-US" altLang="en-US"/>
              <a:pPr>
                <a:defRPr/>
              </a:pPr>
              <a:t>‹#›</a:t>
            </a:fld>
            <a:endParaRPr lang="en-US" altLang="en-US"/>
          </a:p>
        </p:txBody>
      </p:sp>
    </p:spTree>
    <p:extLst>
      <p:ext uri="{BB962C8B-B14F-4D97-AF65-F5344CB8AC3E}">
        <p14:creationId xmlns:p14="http://schemas.microsoft.com/office/powerpoint/2010/main" val="33340633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FC40A75-BB4C-4551-9F7A-E064EF6BA5A1}" type="slidenum">
              <a:rPr lang="en-MY" altLang="en-US"/>
              <a:pPr>
                <a:defRPr/>
              </a:pPr>
              <a:t>‹#›</a:t>
            </a:fld>
            <a:endParaRPr lang="en-MY" altLang="en-US"/>
          </a:p>
        </p:txBody>
      </p:sp>
    </p:spTree>
    <p:extLst>
      <p:ext uri="{BB962C8B-B14F-4D97-AF65-F5344CB8AC3E}">
        <p14:creationId xmlns:p14="http://schemas.microsoft.com/office/powerpoint/2010/main" val="2526401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143879BF-7757-4136-92F2-DF2F9B13F162}" type="slidenum">
              <a:rPr lang="en-MY" altLang="en-US"/>
              <a:pPr>
                <a:defRPr/>
              </a:pPr>
              <a:t>‹#›</a:t>
            </a:fld>
            <a:endParaRPr lang="en-MY" altLang="en-US"/>
          </a:p>
        </p:txBody>
      </p:sp>
    </p:spTree>
    <p:extLst>
      <p:ext uri="{BB962C8B-B14F-4D97-AF65-F5344CB8AC3E}">
        <p14:creationId xmlns:p14="http://schemas.microsoft.com/office/powerpoint/2010/main" val="1582962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0F2B4F9D-AB29-47DE-B5DC-BC830B29DD55}" type="slidenum">
              <a:rPr lang="en-MY" altLang="en-US"/>
              <a:pPr>
                <a:defRPr/>
              </a:pPr>
              <a:t>‹#›</a:t>
            </a:fld>
            <a:endParaRPr lang="en-MY" altLang="en-US"/>
          </a:p>
        </p:txBody>
      </p:sp>
    </p:spTree>
    <p:extLst>
      <p:ext uri="{BB962C8B-B14F-4D97-AF65-F5344CB8AC3E}">
        <p14:creationId xmlns:p14="http://schemas.microsoft.com/office/powerpoint/2010/main" val="243811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355D8A0-65CC-4E6E-BD6A-A30A317A02E4}" type="datetimeFigureOut">
              <a:rPr lang="en-US"/>
              <a:pPr>
                <a:defRPr/>
              </a:pPr>
              <a:t>10/23/2024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247AAB-00E5-4D11-AE17-05A07FE6BCD1}" type="slidenum">
              <a:rPr lang="en-US" altLang="en-US"/>
              <a:pPr>
                <a:defRPr/>
              </a:pPr>
              <a:t>‹#›</a:t>
            </a:fld>
            <a:endParaRPr lang="en-US" altLang="en-US"/>
          </a:p>
        </p:txBody>
      </p:sp>
    </p:spTree>
    <p:extLst>
      <p:ext uri="{BB962C8B-B14F-4D97-AF65-F5344CB8AC3E}">
        <p14:creationId xmlns:p14="http://schemas.microsoft.com/office/powerpoint/2010/main" val="484875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880F9AD-11A6-4986-B6F5-C3E772DC52D3}" type="slidenum">
              <a:rPr lang="en-MY" altLang="en-US"/>
              <a:pPr>
                <a:defRPr/>
              </a:pPr>
              <a:t>‹#›</a:t>
            </a:fld>
            <a:endParaRPr lang="en-MY" altLang="en-US"/>
          </a:p>
        </p:txBody>
      </p:sp>
    </p:spTree>
    <p:extLst>
      <p:ext uri="{BB962C8B-B14F-4D97-AF65-F5344CB8AC3E}">
        <p14:creationId xmlns:p14="http://schemas.microsoft.com/office/powerpoint/2010/main" val="2102004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3B1E3DC4-EEC8-43B2-AA1D-295E5DCAD958}" type="slidenum">
              <a:rPr lang="en-MY" altLang="en-US"/>
              <a:pPr>
                <a:defRPr/>
              </a:pPr>
              <a:t>‹#›</a:t>
            </a:fld>
            <a:endParaRPr lang="en-MY" altLang="en-US"/>
          </a:p>
        </p:txBody>
      </p:sp>
    </p:spTree>
    <p:extLst>
      <p:ext uri="{BB962C8B-B14F-4D97-AF65-F5344CB8AC3E}">
        <p14:creationId xmlns:p14="http://schemas.microsoft.com/office/powerpoint/2010/main" val="3028914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50945256-86A8-4D21-9068-D93B24D08B68}" type="slidenum">
              <a:rPr lang="en-MY" altLang="en-US"/>
              <a:pPr>
                <a:defRPr/>
              </a:pPr>
              <a:t>‹#›</a:t>
            </a:fld>
            <a:endParaRPr lang="en-MY" altLang="en-US"/>
          </a:p>
        </p:txBody>
      </p:sp>
    </p:spTree>
    <p:extLst>
      <p:ext uri="{BB962C8B-B14F-4D97-AF65-F5344CB8AC3E}">
        <p14:creationId xmlns:p14="http://schemas.microsoft.com/office/powerpoint/2010/main" val="4686425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E557F4AE-9A7A-4DF0-BFD5-B770B09574E8}" type="slidenum">
              <a:rPr lang="en-MY" altLang="en-US"/>
              <a:pPr>
                <a:defRPr/>
              </a:pPr>
              <a:t>‹#›</a:t>
            </a:fld>
            <a:endParaRPr lang="en-MY" altLang="en-US"/>
          </a:p>
        </p:txBody>
      </p:sp>
    </p:spTree>
    <p:extLst>
      <p:ext uri="{BB962C8B-B14F-4D97-AF65-F5344CB8AC3E}">
        <p14:creationId xmlns:p14="http://schemas.microsoft.com/office/powerpoint/2010/main" val="35747990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46E676B9-2AB6-4B4C-866B-9C8CF932330A}" type="slidenum">
              <a:rPr lang="en-MY" altLang="en-US"/>
              <a:pPr>
                <a:defRPr/>
              </a:pPr>
              <a:t>‹#›</a:t>
            </a:fld>
            <a:endParaRPr lang="en-MY" altLang="en-US"/>
          </a:p>
        </p:txBody>
      </p:sp>
    </p:spTree>
    <p:extLst>
      <p:ext uri="{BB962C8B-B14F-4D97-AF65-F5344CB8AC3E}">
        <p14:creationId xmlns:p14="http://schemas.microsoft.com/office/powerpoint/2010/main" val="3926448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5EEAE1A2-2A20-486A-B3A0-6A5695100DCA}" type="slidenum">
              <a:rPr lang="en-MY" altLang="en-US"/>
              <a:pPr>
                <a:defRPr/>
              </a:pPr>
              <a:t>‹#›</a:t>
            </a:fld>
            <a:endParaRPr lang="en-MY" altLang="en-US"/>
          </a:p>
        </p:txBody>
      </p:sp>
    </p:spTree>
    <p:extLst>
      <p:ext uri="{BB962C8B-B14F-4D97-AF65-F5344CB8AC3E}">
        <p14:creationId xmlns:p14="http://schemas.microsoft.com/office/powerpoint/2010/main" val="2527021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855CBB91-964D-4B82-86AC-B9FEFA789CD8}" type="slidenum">
              <a:rPr lang="en-MY" altLang="en-US"/>
              <a:pPr>
                <a:defRPr/>
              </a:pPr>
              <a:t>‹#›</a:t>
            </a:fld>
            <a:endParaRPr lang="en-MY" altLang="en-US"/>
          </a:p>
        </p:txBody>
      </p:sp>
    </p:spTree>
    <p:extLst>
      <p:ext uri="{BB962C8B-B14F-4D97-AF65-F5344CB8AC3E}">
        <p14:creationId xmlns:p14="http://schemas.microsoft.com/office/powerpoint/2010/main" val="17112235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B8FBEFAA-7820-4988-A82B-86447478C404}" type="slidenum">
              <a:rPr lang="en-MY" altLang="en-US"/>
              <a:pPr>
                <a:defRPr/>
              </a:pPr>
              <a:t>‹#›</a:t>
            </a:fld>
            <a:endParaRPr lang="en-MY" altLang="en-US"/>
          </a:p>
        </p:txBody>
      </p:sp>
    </p:spTree>
    <p:extLst>
      <p:ext uri="{BB962C8B-B14F-4D97-AF65-F5344CB8AC3E}">
        <p14:creationId xmlns:p14="http://schemas.microsoft.com/office/powerpoint/2010/main" val="4125533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EB60CA56-553C-4938-9601-BF97D26CC633}" type="slidenum">
              <a:rPr lang="en-MY" altLang="en-US"/>
              <a:pPr>
                <a:defRPr/>
              </a:pPr>
              <a:t>‹#›</a:t>
            </a:fld>
            <a:endParaRPr lang="en-MY" altLang="en-US"/>
          </a:p>
        </p:txBody>
      </p:sp>
    </p:spTree>
    <p:extLst>
      <p:ext uri="{BB962C8B-B14F-4D97-AF65-F5344CB8AC3E}">
        <p14:creationId xmlns:p14="http://schemas.microsoft.com/office/powerpoint/2010/main" val="153744523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49DC4EF-3333-49ED-8069-7C4CEEF61C07}" type="slidenum">
              <a:rPr lang="en-MY" altLang="en-US"/>
              <a:pPr>
                <a:defRPr/>
              </a:pPr>
              <a:t>‹#›</a:t>
            </a:fld>
            <a:endParaRPr lang="en-MY" altLang="en-US"/>
          </a:p>
        </p:txBody>
      </p:sp>
    </p:spTree>
    <p:extLst>
      <p:ext uri="{BB962C8B-B14F-4D97-AF65-F5344CB8AC3E}">
        <p14:creationId xmlns:p14="http://schemas.microsoft.com/office/powerpoint/2010/main" val="38471412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E601D34-2591-473C-97C7-B6E24C4D4492}" type="datetimeFigureOut">
              <a:rPr lang="en-US"/>
              <a:pPr>
                <a:defRPr/>
              </a:pPr>
              <a:t>10/23/2024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4CB6C4-C85D-4B33-BCC3-A1A92883FE11}" type="slidenum">
              <a:rPr lang="en-US" altLang="en-US"/>
              <a:pPr>
                <a:defRPr/>
              </a:pPr>
              <a:t>‹#›</a:t>
            </a:fld>
            <a:endParaRPr lang="en-US" altLang="en-US"/>
          </a:p>
        </p:txBody>
      </p:sp>
    </p:spTree>
    <p:extLst>
      <p:ext uri="{BB962C8B-B14F-4D97-AF65-F5344CB8AC3E}">
        <p14:creationId xmlns:p14="http://schemas.microsoft.com/office/powerpoint/2010/main" val="1409695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3EE3FB5F-8F48-4832-B3CB-1E9E9466A367}" type="slidenum">
              <a:rPr lang="en-MY" altLang="en-US"/>
              <a:pPr>
                <a:defRPr/>
              </a:pPr>
              <a:t>‹#›</a:t>
            </a:fld>
            <a:endParaRPr lang="en-MY" altLang="en-US"/>
          </a:p>
        </p:txBody>
      </p:sp>
    </p:spTree>
    <p:extLst>
      <p:ext uri="{BB962C8B-B14F-4D97-AF65-F5344CB8AC3E}">
        <p14:creationId xmlns:p14="http://schemas.microsoft.com/office/powerpoint/2010/main" val="117682224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8321AD97-D6CD-498A-914F-4AB5FA110CE6}" type="slidenum">
              <a:rPr lang="en-MY" altLang="en-US"/>
              <a:pPr>
                <a:defRPr/>
              </a:pPr>
              <a:t>‹#›</a:t>
            </a:fld>
            <a:endParaRPr lang="en-MY" altLang="en-US"/>
          </a:p>
        </p:txBody>
      </p:sp>
    </p:spTree>
    <p:extLst>
      <p:ext uri="{BB962C8B-B14F-4D97-AF65-F5344CB8AC3E}">
        <p14:creationId xmlns:p14="http://schemas.microsoft.com/office/powerpoint/2010/main" val="3370426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90CC2BDC-AC82-4710-9BDC-F70F83028357}" type="slidenum">
              <a:rPr lang="en-MY" altLang="en-US"/>
              <a:pPr>
                <a:defRPr/>
              </a:pPr>
              <a:t>‹#›</a:t>
            </a:fld>
            <a:endParaRPr lang="en-MY" altLang="en-US"/>
          </a:p>
        </p:txBody>
      </p:sp>
    </p:spTree>
    <p:extLst>
      <p:ext uri="{BB962C8B-B14F-4D97-AF65-F5344CB8AC3E}">
        <p14:creationId xmlns:p14="http://schemas.microsoft.com/office/powerpoint/2010/main" val="213889473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5AFB8C5-D02E-4344-844D-E26FCF5BCAF5}" type="slidenum">
              <a:rPr lang="en-MY" altLang="en-US"/>
              <a:pPr>
                <a:defRPr/>
              </a:pPr>
              <a:t>‹#›</a:t>
            </a:fld>
            <a:endParaRPr lang="en-MY" altLang="en-US"/>
          </a:p>
        </p:txBody>
      </p:sp>
    </p:spTree>
    <p:extLst>
      <p:ext uri="{BB962C8B-B14F-4D97-AF65-F5344CB8AC3E}">
        <p14:creationId xmlns:p14="http://schemas.microsoft.com/office/powerpoint/2010/main" val="221629664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026338AE-D5DA-4553-8839-02AA2E98A066}" type="slidenum">
              <a:rPr lang="en-MY" altLang="en-US"/>
              <a:pPr>
                <a:defRPr/>
              </a:pPr>
              <a:t>‹#›</a:t>
            </a:fld>
            <a:endParaRPr lang="en-MY" altLang="en-US"/>
          </a:p>
        </p:txBody>
      </p:sp>
    </p:spTree>
    <p:extLst>
      <p:ext uri="{BB962C8B-B14F-4D97-AF65-F5344CB8AC3E}">
        <p14:creationId xmlns:p14="http://schemas.microsoft.com/office/powerpoint/2010/main" val="398092627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B9EC8AF9-B4A8-41C4-8064-95280C5E8A6D}" type="slidenum">
              <a:rPr lang="en-MY" altLang="en-US"/>
              <a:pPr>
                <a:defRPr/>
              </a:pPr>
              <a:t>‹#›</a:t>
            </a:fld>
            <a:endParaRPr lang="en-MY" altLang="en-US"/>
          </a:p>
        </p:txBody>
      </p:sp>
    </p:spTree>
    <p:extLst>
      <p:ext uri="{BB962C8B-B14F-4D97-AF65-F5344CB8AC3E}">
        <p14:creationId xmlns:p14="http://schemas.microsoft.com/office/powerpoint/2010/main" val="254147389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0A643E4C-64E2-4991-A336-134AAA5933A4}" type="slidenum">
              <a:rPr lang="en-MY" altLang="en-US"/>
              <a:pPr>
                <a:defRPr/>
              </a:pPr>
              <a:t>‹#›</a:t>
            </a:fld>
            <a:endParaRPr lang="en-MY" altLang="en-US"/>
          </a:p>
        </p:txBody>
      </p:sp>
    </p:spTree>
    <p:extLst>
      <p:ext uri="{BB962C8B-B14F-4D97-AF65-F5344CB8AC3E}">
        <p14:creationId xmlns:p14="http://schemas.microsoft.com/office/powerpoint/2010/main" val="307045261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6AA7A2F8-805D-4916-9692-BB723ED26B8C}" type="slidenum">
              <a:rPr lang="en-MY" altLang="en-US"/>
              <a:pPr>
                <a:defRPr/>
              </a:pPr>
              <a:t>‹#›</a:t>
            </a:fld>
            <a:endParaRPr lang="en-MY" altLang="en-US"/>
          </a:p>
        </p:txBody>
      </p:sp>
    </p:spTree>
    <p:extLst>
      <p:ext uri="{BB962C8B-B14F-4D97-AF65-F5344CB8AC3E}">
        <p14:creationId xmlns:p14="http://schemas.microsoft.com/office/powerpoint/2010/main" val="21426522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34050" y="685800"/>
            <a:ext cx="1809750" cy="54864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04800" y="685800"/>
            <a:ext cx="52768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B71FE024-8466-49F3-B7B7-EC81E1603A70}" type="slidenum">
              <a:rPr lang="en-MY" altLang="en-US"/>
              <a:pPr>
                <a:defRPr/>
              </a:pPr>
              <a:t>‹#›</a:t>
            </a:fld>
            <a:endParaRPr lang="en-MY" altLang="en-US"/>
          </a:p>
        </p:txBody>
      </p:sp>
    </p:spTree>
    <p:extLst>
      <p:ext uri="{BB962C8B-B14F-4D97-AF65-F5344CB8AC3E}">
        <p14:creationId xmlns:p14="http://schemas.microsoft.com/office/powerpoint/2010/main" val="31835841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42333ACD-4B59-452A-A90F-1B4CB30B415E}" type="slidenum">
              <a:rPr lang="en-MY" altLang="en-US"/>
              <a:pPr>
                <a:defRPr/>
              </a:pPr>
              <a:t>‹#›</a:t>
            </a:fld>
            <a:endParaRPr lang="en-MY" altLang="en-US"/>
          </a:p>
        </p:txBody>
      </p:sp>
    </p:spTree>
    <p:extLst>
      <p:ext uri="{BB962C8B-B14F-4D97-AF65-F5344CB8AC3E}">
        <p14:creationId xmlns:p14="http://schemas.microsoft.com/office/powerpoint/2010/main" val="152838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3E150B7-DDD1-477A-B522-242FBB377539}" type="datetimeFigureOut">
              <a:rPr lang="en-US"/>
              <a:pPr>
                <a:defRPr/>
              </a:pPr>
              <a:t>10/23/2024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9CC4779-64F9-4994-9A44-7FCA4D0995B8}" type="slidenum">
              <a:rPr lang="en-US" altLang="en-US"/>
              <a:pPr>
                <a:defRPr/>
              </a:pPr>
              <a:t>‹#›</a:t>
            </a:fld>
            <a:endParaRPr lang="en-US" altLang="en-US"/>
          </a:p>
        </p:txBody>
      </p:sp>
    </p:spTree>
    <p:extLst>
      <p:ext uri="{BB962C8B-B14F-4D97-AF65-F5344CB8AC3E}">
        <p14:creationId xmlns:p14="http://schemas.microsoft.com/office/powerpoint/2010/main" val="1109255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3A436312-C336-4F59-A920-852EF1FE6D2D}" type="slidenum">
              <a:rPr lang="en-MY" altLang="en-US"/>
              <a:pPr>
                <a:defRPr/>
              </a:pPr>
              <a:t>‹#›</a:t>
            </a:fld>
            <a:endParaRPr lang="en-MY" altLang="en-US"/>
          </a:p>
        </p:txBody>
      </p:sp>
    </p:spTree>
    <p:extLst>
      <p:ext uri="{BB962C8B-B14F-4D97-AF65-F5344CB8AC3E}">
        <p14:creationId xmlns:p14="http://schemas.microsoft.com/office/powerpoint/2010/main" val="10425892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0FD7CEC1-410A-4C1D-8BF7-E31CCAD4FEC8}" type="slidenum">
              <a:rPr lang="en-MY" altLang="en-US"/>
              <a:pPr>
                <a:defRPr/>
              </a:pPr>
              <a:t>‹#›</a:t>
            </a:fld>
            <a:endParaRPr lang="en-MY" altLang="en-US"/>
          </a:p>
        </p:txBody>
      </p:sp>
    </p:spTree>
    <p:extLst>
      <p:ext uri="{BB962C8B-B14F-4D97-AF65-F5344CB8AC3E}">
        <p14:creationId xmlns:p14="http://schemas.microsoft.com/office/powerpoint/2010/main" val="39428493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97A0B6BB-2C4B-4F3A-8B20-9515F9EC7605}" type="slidenum">
              <a:rPr lang="en-MY" altLang="en-US"/>
              <a:pPr>
                <a:defRPr/>
              </a:pPr>
              <a:t>‹#›</a:t>
            </a:fld>
            <a:endParaRPr lang="en-MY" altLang="en-US"/>
          </a:p>
        </p:txBody>
      </p:sp>
    </p:spTree>
    <p:extLst>
      <p:ext uri="{BB962C8B-B14F-4D97-AF65-F5344CB8AC3E}">
        <p14:creationId xmlns:p14="http://schemas.microsoft.com/office/powerpoint/2010/main" val="31456831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A700ABF3-DF24-4DD1-AF69-68B7B7658800}" type="slidenum">
              <a:rPr lang="en-MY" altLang="en-US"/>
              <a:pPr>
                <a:defRPr/>
              </a:pPr>
              <a:t>‹#›</a:t>
            </a:fld>
            <a:endParaRPr lang="en-MY" altLang="en-US"/>
          </a:p>
        </p:txBody>
      </p:sp>
    </p:spTree>
    <p:extLst>
      <p:ext uri="{BB962C8B-B14F-4D97-AF65-F5344CB8AC3E}">
        <p14:creationId xmlns:p14="http://schemas.microsoft.com/office/powerpoint/2010/main" val="3870660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749DFF2B-B8AC-496C-9BA6-8790E35A6DD0}" type="slidenum">
              <a:rPr lang="en-MY" altLang="en-US"/>
              <a:pPr>
                <a:defRPr/>
              </a:pPr>
              <a:t>‹#›</a:t>
            </a:fld>
            <a:endParaRPr lang="en-MY" altLang="en-US"/>
          </a:p>
        </p:txBody>
      </p:sp>
    </p:spTree>
    <p:extLst>
      <p:ext uri="{BB962C8B-B14F-4D97-AF65-F5344CB8AC3E}">
        <p14:creationId xmlns:p14="http://schemas.microsoft.com/office/powerpoint/2010/main" val="15730606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A166AFFC-085A-4559-9F58-A8032F4AF0FC}" type="slidenum">
              <a:rPr lang="en-MY" altLang="en-US"/>
              <a:pPr>
                <a:defRPr/>
              </a:pPr>
              <a:t>‹#›</a:t>
            </a:fld>
            <a:endParaRPr lang="en-MY" altLang="en-US"/>
          </a:p>
        </p:txBody>
      </p:sp>
    </p:spTree>
    <p:extLst>
      <p:ext uri="{BB962C8B-B14F-4D97-AF65-F5344CB8AC3E}">
        <p14:creationId xmlns:p14="http://schemas.microsoft.com/office/powerpoint/2010/main" val="2749178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A02073BB-67F0-4546-9DC4-9946BAAF9B1A}" type="slidenum">
              <a:rPr lang="en-MY" altLang="en-US"/>
              <a:pPr>
                <a:defRPr/>
              </a:pPr>
              <a:t>‹#›</a:t>
            </a:fld>
            <a:endParaRPr lang="en-MY" altLang="en-US"/>
          </a:p>
        </p:txBody>
      </p:sp>
    </p:spTree>
    <p:extLst>
      <p:ext uri="{BB962C8B-B14F-4D97-AF65-F5344CB8AC3E}">
        <p14:creationId xmlns:p14="http://schemas.microsoft.com/office/powerpoint/2010/main" val="32429993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25249A9F-895D-4952-8119-72197F8D2FD9}" type="slidenum">
              <a:rPr lang="en-MY" altLang="en-US"/>
              <a:pPr>
                <a:defRPr/>
              </a:pPr>
              <a:t>‹#›</a:t>
            </a:fld>
            <a:endParaRPr lang="en-MY" altLang="en-US"/>
          </a:p>
        </p:txBody>
      </p:sp>
    </p:spTree>
    <p:extLst>
      <p:ext uri="{BB962C8B-B14F-4D97-AF65-F5344CB8AC3E}">
        <p14:creationId xmlns:p14="http://schemas.microsoft.com/office/powerpoint/2010/main" val="3521981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F608D85A-CFEC-487E-B4E1-122E811A62A7}" type="slidenum">
              <a:rPr lang="en-MY" altLang="en-US"/>
              <a:pPr>
                <a:defRPr/>
              </a:pPr>
              <a:t>‹#›</a:t>
            </a:fld>
            <a:endParaRPr lang="en-MY" altLang="en-US"/>
          </a:p>
        </p:txBody>
      </p:sp>
    </p:spTree>
    <p:extLst>
      <p:ext uri="{BB962C8B-B14F-4D97-AF65-F5344CB8AC3E}">
        <p14:creationId xmlns:p14="http://schemas.microsoft.com/office/powerpoint/2010/main" val="17548589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75546163-8FD4-41B5-8468-D41110A03AE5}" type="slidenum">
              <a:rPr lang="en-MY" altLang="en-US"/>
              <a:pPr>
                <a:defRPr/>
              </a:pPr>
              <a:t>‹#›</a:t>
            </a:fld>
            <a:endParaRPr lang="en-MY" altLang="en-US"/>
          </a:p>
        </p:txBody>
      </p:sp>
    </p:spTree>
    <p:extLst>
      <p:ext uri="{BB962C8B-B14F-4D97-AF65-F5344CB8AC3E}">
        <p14:creationId xmlns:p14="http://schemas.microsoft.com/office/powerpoint/2010/main" val="106484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fld id="{22251B96-FC1F-4A19-AA3C-A38CADF00634}" type="datetimeFigureOut">
              <a:rPr lang="en-US"/>
              <a:pPr>
                <a:defRPr/>
              </a:pPr>
              <a:t>10/23/2024</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DD173310-02F7-41D6-9D5D-68CB3FCA64F9}" type="slidenum">
              <a:rPr lang="en-US" altLang="en-US"/>
              <a:pPr>
                <a:defRPr/>
              </a:pPr>
              <a:t>‹#›</a:t>
            </a:fld>
            <a:endParaRPr lang="en-US" altLang="en-US"/>
          </a:p>
        </p:txBody>
      </p:sp>
    </p:spTree>
    <p:extLst>
      <p:ext uri="{BB962C8B-B14F-4D97-AF65-F5344CB8AC3E}">
        <p14:creationId xmlns:p14="http://schemas.microsoft.com/office/powerpoint/2010/main" val="5415517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DF91F76D-C503-4792-A107-15FEB9BAF82D}" type="slidenum">
              <a:rPr lang="en-MY" altLang="en-US"/>
              <a:pPr>
                <a:defRPr/>
              </a:pPr>
              <a:t>‹#›</a:t>
            </a:fld>
            <a:endParaRPr lang="en-MY" altLang="en-US"/>
          </a:p>
        </p:txBody>
      </p:sp>
    </p:spTree>
    <p:extLst>
      <p:ext uri="{BB962C8B-B14F-4D97-AF65-F5344CB8AC3E}">
        <p14:creationId xmlns:p14="http://schemas.microsoft.com/office/powerpoint/2010/main" val="3353235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95D6382F-E321-4441-9D7D-81E43000AB34}" type="slidenum">
              <a:rPr lang="en-MY" altLang="en-US"/>
              <a:pPr>
                <a:defRPr/>
              </a:pPr>
              <a:t>‹#›</a:t>
            </a:fld>
            <a:endParaRPr lang="en-MY" altLang="en-US"/>
          </a:p>
        </p:txBody>
      </p:sp>
    </p:spTree>
    <p:extLst>
      <p:ext uri="{BB962C8B-B14F-4D97-AF65-F5344CB8AC3E}">
        <p14:creationId xmlns:p14="http://schemas.microsoft.com/office/powerpoint/2010/main" val="14551085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4CADA1C3-4DA6-4A52-AAD4-14EE9CE901C3}" type="slidenum">
              <a:rPr lang="en-MY" altLang="en-US"/>
              <a:pPr>
                <a:defRPr/>
              </a:pPr>
              <a:t>‹#›</a:t>
            </a:fld>
            <a:endParaRPr lang="en-MY" altLang="en-US"/>
          </a:p>
        </p:txBody>
      </p:sp>
    </p:spTree>
    <p:extLst>
      <p:ext uri="{BB962C8B-B14F-4D97-AF65-F5344CB8AC3E}">
        <p14:creationId xmlns:p14="http://schemas.microsoft.com/office/powerpoint/2010/main" val="2760057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810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3200400" y="4419600"/>
            <a:ext cx="2667000" cy="45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7DE0EE3B-FC29-4AE6-9E97-653DEFC73E6C}" type="slidenum">
              <a:rPr lang="en-MY" altLang="en-US"/>
              <a:pPr>
                <a:defRPr/>
              </a:pPr>
              <a:t>‹#›</a:t>
            </a:fld>
            <a:endParaRPr lang="en-MY" altLang="en-US"/>
          </a:p>
        </p:txBody>
      </p:sp>
    </p:spTree>
    <p:extLst>
      <p:ext uri="{BB962C8B-B14F-4D97-AF65-F5344CB8AC3E}">
        <p14:creationId xmlns:p14="http://schemas.microsoft.com/office/powerpoint/2010/main" val="37748545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lvl1pPr>
              <a:defRPr/>
            </a:lvl1pPr>
          </a:lstStyle>
          <a:p>
            <a:pPr>
              <a:defRPr/>
            </a:pPr>
            <a:endParaRPr lang="en-MY"/>
          </a:p>
        </p:txBody>
      </p:sp>
      <p:sp>
        <p:nvSpPr>
          <p:cNvPr id="8" name="Footer Placeholder 7"/>
          <p:cNvSpPr>
            <a:spLocks noGrp="1"/>
          </p:cNvSpPr>
          <p:nvPr>
            <p:ph type="ftr" sz="quarter" idx="11"/>
          </p:nvPr>
        </p:nvSpPr>
        <p:spPr/>
        <p:txBody>
          <a:bodyPr/>
          <a:lstStyle>
            <a:lvl1pPr>
              <a:defRPr/>
            </a:lvl1pPr>
          </a:lstStyle>
          <a:p>
            <a:pPr>
              <a:defRPr/>
            </a:pPr>
            <a:endParaRPr lang="en-MY"/>
          </a:p>
        </p:txBody>
      </p:sp>
      <p:sp>
        <p:nvSpPr>
          <p:cNvPr id="9" name="Slide Number Placeholder 8"/>
          <p:cNvSpPr>
            <a:spLocks noGrp="1"/>
          </p:cNvSpPr>
          <p:nvPr>
            <p:ph type="sldNum" sz="quarter" idx="12"/>
          </p:nvPr>
        </p:nvSpPr>
        <p:spPr/>
        <p:txBody>
          <a:bodyPr/>
          <a:lstStyle>
            <a:lvl1pPr>
              <a:defRPr smtClean="0"/>
            </a:lvl1pPr>
          </a:lstStyle>
          <a:p>
            <a:pPr>
              <a:defRPr/>
            </a:pPr>
            <a:fld id="{E2323783-DC39-4F43-85F2-B84997B77A4C}" type="slidenum">
              <a:rPr lang="en-MY" altLang="en-US"/>
              <a:pPr>
                <a:defRPr/>
              </a:pPr>
              <a:t>‹#›</a:t>
            </a:fld>
            <a:endParaRPr lang="en-MY" altLang="en-US"/>
          </a:p>
        </p:txBody>
      </p:sp>
    </p:spTree>
    <p:extLst>
      <p:ext uri="{BB962C8B-B14F-4D97-AF65-F5344CB8AC3E}">
        <p14:creationId xmlns:p14="http://schemas.microsoft.com/office/powerpoint/2010/main" val="39853321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lvl1pPr>
              <a:defRPr/>
            </a:lvl1pPr>
          </a:lstStyle>
          <a:p>
            <a:pPr>
              <a:defRPr/>
            </a:pPr>
            <a:endParaRPr lang="en-MY"/>
          </a:p>
        </p:txBody>
      </p:sp>
      <p:sp>
        <p:nvSpPr>
          <p:cNvPr id="4" name="Footer Placeholder 3"/>
          <p:cNvSpPr>
            <a:spLocks noGrp="1"/>
          </p:cNvSpPr>
          <p:nvPr>
            <p:ph type="ftr" sz="quarter" idx="11"/>
          </p:nvPr>
        </p:nvSpPr>
        <p:spPr/>
        <p:txBody>
          <a:bodyPr/>
          <a:lstStyle>
            <a:lvl1pPr>
              <a:defRPr/>
            </a:lvl1pPr>
          </a:lstStyle>
          <a:p>
            <a:pPr>
              <a:defRPr/>
            </a:pPr>
            <a:endParaRPr lang="en-MY"/>
          </a:p>
        </p:txBody>
      </p:sp>
      <p:sp>
        <p:nvSpPr>
          <p:cNvPr id="5" name="Slide Number Placeholder 4"/>
          <p:cNvSpPr>
            <a:spLocks noGrp="1"/>
          </p:cNvSpPr>
          <p:nvPr>
            <p:ph type="sldNum" sz="quarter" idx="12"/>
          </p:nvPr>
        </p:nvSpPr>
        <p:spPr/>
        <p:txBody>
          <a:bodyPr/>
          <a:lstStyle>
            <a:lvl1pPr>
              <a:defRPr smtClean="0"/>
            </a:lvl1pPr>
          </a:lstStyle>
          <a:p>
            <a:pPr>
              <a:defRPr/>
            </a:pPr>
            <a:fld id="{67804CFD-ECA8-4E3F-BCC4-3CAC9FD3EFB5}" type="slidenum">
              <a:rPr lang="en-MY" altLang="en-US"/>
              <a:pPr>
                <a:defRPr/>
              </a:pPr>
              <a:t>‹#›</a:t>
            </a:fld>
            <a:endParaRPr lang="en-MY" altLang="en-US"/>
          </a:p>
        </p:txBody>
      </p:sp>
    </p:spTree>
    <p:extLst>
      <p:ext uri="{BB962C8B-B14F-4D97-AF65-F5344CB8AC3E}">
        <p14:creationId xmlns:p14="http://schemas.microsoft.com/office/powerpoint/2010/main" val="2286983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MY"/>
          </a:p>
        </p:txBody>
      </p:sp>
      <p:sp>
        <p:nvSpPr>
          <p:cNvPr id="3" name="Footer Placeholder 2"/>
          <p:cNvSpPr>
            <a:spLocks noGrp="1"/>
          </p:cNvSpPr>
          <p:nvPr>
            <p:ph type="ftr" sz="quarter" idx="11"/>
          </p:nvPr>
        </p:nvSpPr>
        <p:spPr/>
        <p:txBody>
          <a:bodyPr/>
          <a:lstStyle>
            <a:lvl1pPr>
              <a:defRPr/>
            </a:lvl1pPr>
          </a:lstStyle>
          <a:p>
            <a:pPr>
              <a:defRPr/>
            </a:pPr>
            <a:endParaRPr lang="en-MY"/>
          </a:p>
        </p:txBody>
      </p:sp>
      <p:sp>
        <p:nvSpPr>
          <p:cNvPr id="4" name="Slide Number Placeholder 3"/>
          <p:cNvSpPr>
            <a:spLocks noGrp="1"/>
          </p:cNvSpPr>
          <p:nvPr>
            <p:ph type="sldNum" sz="quarter" idx="12"/>
          </p:nvPr>
        </p:nvSpPr>
        <p:spPr/>
        <p:txBody>
          <a:bodyPr/>
          <a:lstStyle>
            <a:lvl1pPr>
              <a:defRPr smtClean="0"/>
            </a:lvl1pPr>
          </a:lstStyle>
          <a:p>
            <a:pPr>
              <a:defRPr/>
            </a:pPr>
            <a:fld id="{030F46C2-4639-487C-B2EE-70D2E7BD8226}" type="slidenum">
              <a:rPr lang="en-MY" altLang="en-US"/>
              <a:pPr>
                <a:defRPr/>
              </a:pPr>
              <a:t>‹#›</a:t>
            </a:fld>
            <a:endParaRPr lang="en-MY" altLang="en-US"/>
          </a:p>
        </p:txBody>
      </p:sp>
    </p:spTree>
    <p:extLst>
      <p:ext uri="{BB962C8B-B14F-4D97-AF65-F5344CB8AC3E}">
        <p14:creationId xmlns:p14="http://schemas.microsoft.com/office/powerpoint/2010/main" val="24550800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2D29F1B7-7CBA-4452-AF79-7EF2ADCA5E7F}" type="slidenum">
              <a:rPr lang="en-MY" altLang="en-US"/>
              <a:pPr>
                <a:defRPr/>
              </a:pPr>
              <a:t>‹#›</a:t>
            </a:fld>
            <a:endParaRPr lang="en-MY" altLang="en-US"/>
          </a:p>
        </p:txBody>
      </p:sp>
    </p:spTree>
    <p:extLst>
      <p:ext uri="{BB962C8B-B14F-4D97-AF65-F5344CB8AC3E}">
        <p14:creationId xmlns:p14="http://schemas.microsoft.com/office/powerpoint/2010/main" val="16340176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MY"/>
          </a:p>
        </p:txBody>
      </p:sp>
      <p:sp>
        <p:nvSpPr>
          <p:cNvPr id="6" name="Footer Placeholder 5"/>
          <p:cNvSpPr>
            <a:spLocks noGrp="1"/>
          </p:cNvSpPr>
          <p:nvPr>
            <p:ph type="ftr" sz="quarter" idx="11"/>
          </p:nvPr>
        </p:nvSpPr>
        <p:spPr/>
        <p:txBody>
          <a:bodyPr/>
          <a:lstStyle>
            <a:lvl1pPr>
              <a:defRPr/>
            </a:lvl1pPr>
          </a:lstStyle>
          <a:p>
            <a:pPr>
              <a:defRPr/>
            </a:pPr>
            <a:endParaRPr lang="en-MY"/>
          </a:p>
        </p:txBody>
      </p:sp>
      <p:sp>
        <p:nvSpPr>
          <p:cNvPr id="7" name="Slide Number Placeholder 6"/>
          <p:cNvSpPr>
            <a:spLocks noGrp="1"/>
          </p:cNvSpPr>
          <p:nvPr>
            <p:ph type="sldNum" sz="quarter" idx="12"/>
          </p:nvPr>
        </p:nvSpPr>
        <p:spPr/>
        <p:txBody>
          <a:bodyPr/>
          <a:lstStyle>
            <a:lvl1pPr>
              <a:defRPr smtClean="0"/>
            </a:lvl1pPr>
          </a:lstStyle>
          <a:p>
            <a:pPr>
              <a:defRPr/>
            </a:pPr>
            <a:fld id="{43023858-40A2-4567-BD6B-26623731893C}" type="slidenum">
              <a:rPr lang="en-MY" altLang="en-US"/>
              <a:pPr>
                <a:defRPr/>
              </a:pPr>
              <a:t>‹#›</a:t>
            </a:fld>
            <a:endParaRPr lang="en-MY" altLang="en-US"/>
          </a:p>
        </p:txBody>
      </p:sp>
    </p:spTree>
    <p:extLst>
      <p:ext uri="{BB962C8B-B14F-4D97-AF65-F5344CB8AC3E}">
        <p14:creationId xmlns:p14="http://schemas.microsoft.com/office/powerpoint/2010/main" val="28356024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82980475-7822-4452-B713-E02366735AF3}" type="slidenum">
              <a:rPr lang="en-MY" altLang="en-US"/>
              <a:pPr>
                <a:defRPr/>
              </a:pPr>
              <a:t>‹#›</a:t>
            </a:fld>
            <a:endParaRPr lang="en-MY" altLang="en-US"/>
          </a:p>
        </p:txBody>
      </p:sp>
    </p:spTree>
    <p:extLst>
      <p:ext uri="{BB962C8B-B14F-4D97-AF65-F5344CB8AC3E}">
        <p14:creationId xmlns:p14="http://schemas.microsoft.com/office/powerpoint/2010/main" val="235064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B2B3EE-BD7A-494C-9AB9-3ED9E9D992C7}" type="datetimeFigureOut">
              <a:rPr lang="en-US"/>
              <a:pPr>
                <a:defRPr/>
              </a:pPr>
              <a:t>10/23/2024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1E8A437-5E82-43BC-A23B-2BBDB108EFC3}" type="slidenum">
              <a:rPr lang="en-US" altLang="en-US"/>
              <a:pPr>
                <a:defRPr/>
              </a:pPr>
              <a:t>‹#›</a:t>
            </a:fld>
            <a:endParaRPr lang="en-US" altLang="en-US"/>
          </a:p>
        </p:txBody>
      </p:sp>
    </p:spTree>
    <p:extLst>
      <p:ext uri="{BB962C8B-B14F-4D97-AF65-F5344CB8AC3E}">
        <p14:creationId xmlns:p14="http://schemas.microsoft.com/office/powerpoint/2010/main" val="39485379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4419600"/>
            <a:ext cx="2076450" cy="1828800"/>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381000" y="4419600"/>
            <a:ext cx="6076950" cy="182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endParaRPr lang="en-MY"/>
          </a:p>
        </p:txBody>
      </p:sp>
      <p:sp>
        <p:nvSpPr>
          <p:cNvPr id="5" name="Footer Placeholder 4"/>
          <p:cNvSpPr>
            <a:spLocks noGrp="1"/>
          </p:cNvSpPr>
          <p:nvPr>
            <p:ph type="ftr" sz="quarter" idx="11"/>
          </p:nvPr>
        </p:nvSpPr>
        <p:spPr/>
        <p:txBody>
          <a:bodyPr/>
          <a:lstStyle>
            <a:lvl1pPr>
              <a:defRPr/>
            </a:lvl1pPr>
          </a:lstStyle>
          <a:p>
            <a:pPr>
              <a:defRPr/>
            </a:pPr>
            <a:endParaRPr lang="en-MY"/>
          </a:p>
        </p:txBody>
      </p:sp>
      <p:sp>
        <p:nvSpPr>
          <p:cNvPr id="6" name="Slide Number Placeholder 5"/>
          <p:cNvSpPr>
            <a:spLocks noGrp="1"/>
          </p:cNvSpPr>
          <p:nvPr>
            <p:ph type="sldNum" sz="quarter" idx="12"/>
          </p:nvPr>
        </p:nvSpPr>
        <p:spPr/>
        <p:txBody>
          <a:bodyPr/>
          <a:lstStyle>
            <a:lvl1pPr>
              <a:defRPr smtClean="0"/>
            </a:lvl1pPr>
          </a:lstStyle>
          <a:p>
            <a:pPr>
              <a:defRPr/>
            </a:pPr>
            <a:fld id="{BE514DAF-46C7-4773-994E-D8F60377F733}" type="slidenum">
              <a:rPr lang="en-MY" altLang="en-US"/>
              <a:pPr>
                <a:defRPr/>
              </a:pPr>
              <a:t>‹#›</a:t>
            </a:fld>
            <a:endParaRPr lang="en-MY" altLang="en-US"/>
          </a:p>
        </p:txBody>
      </p:sp>
    </p:spTree>
    <p:extLst>
      <p:ext uri="{BB962C8B-B14F-4D97-AF65-F5344CB8AC3E}">
        <p14:creationId xmlns:p14="http://schemas.microsoft.com/office/powerpoint/2010/main" val="36348772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957FBB3E-D42E-4EDA-9A7E-8A0ADCEA5CC9}" type="slidenum">
              <a:rPr lang="en-MY" altLang="en-US"/>
              <a:pPr>
                <a:defRPr/>
              </a:pPr>
              <a:t>‹#›</a:t>
            </a:fld>
            <a:endParaRPr lang="en-MY" altLang="en-US"/>
          </a:p>
        </p:txBody>
      </p:sp>
    </p:spTree>
    <p:extLst>
      <p:ext uri="{BB962C8B-B14F-4D97-AF65-F5344CB8AC3E}">
        <p14:creationId xmlns:p14="http://schemas.microsoft.com/office/powerpoint/2010/main" val="30702563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8EEDA07E-AF7D-4B26-A811-A8F5DE0B1677}" type="slidenum">
              <a:rPr lang="en-MY" altLang="en-US"/>
              <a:pPr>
                <a:defRPr/>
              </a:pPr>
              <a:t>‹#›</a:t>
            </a:fld>
            <a:endParaRPr lang="en-MY" altLang="en-US"/>
          </a:p>
        </p:txBody>
      </p:sp>
    </p:spTree>
    <p:extLst>
      <p:ext uri="{BB962C8B-B14F-4D97-AF65-F5344CB8AC3E}">
        <p14:creationId xmlns:p14="http://schemas.microsoft.com/office/powerpoint/2010/main" val="40691585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MY"/>
          </a:p>
        </p:txBody>
      </p:sp>
      <p:sp>
        <p:nvSpPr>
          <p:cNvPr id="5" name="Rectangle 5"/>
          <p:cNvSpPr>
            <a:spLocks noGrp="1" noChangeArrowheads="1"/>
          </p:cNvSpPr>
          <p:nvPr>
            <p:ph type="ftr" sz="quarter" idx="11"/>
          </p:nvPr>
        </p:nvSpPr>
        <p:spPr>
          <a:ln/>
        </p:spPr>
        <p:txBody>
          <a:bodyPr/>
          <a:lstStyle>
            <a:lvl1pPr>
              <a:defRPr/>
            </a:lvl1pPr>
          </a:lstStyle>
          <a:p>
            <a:pPr>
              <a:defRPr/>
            </a:pPr>
            <a:endParaRPr lang="en-MY"/>
          </a:p>
        </p:txBody>
      </p:sp>
      <p:sp>
        <p:nvSpPr>
          <p:cNvPr id="6" name="Rectangle 6"/>
          <p:cNvSpPr>
            <a:spLocks noGrp="1" noChangeArrowheads="1"/>
          </p:cNvSpPr>
          <p:nvPr>
            <p:ph type="sldNum" sz="quarter" idx="12"/>
          </p:nvPr>
        </p:nvSpPr>
        <p:spPr>
          <a:ln/>
        </p:spPr>
        <p:txBody>
          <a:bodyPr/>
          <a:lstStyle>
            <a:lvl1pPr>
              <a:defRPr/>
            </a:lvl1pPr>
          </a:lstStyle>
          <a:p>
            <a:pPr>
              <a:defRPr/>
            </a:pPr>
            <a:fld id="{2030A15B-181B-4801-9AAA-3EEF34CA68D5}" type="slidenum">
              <a:rPr lang="en-MY" altLang="en-US"/>
              <a:pPr>
                <a:defRPr/>
              </a:pPr>
              <a:t>‹#›</a:t>
            </a:fld>
            <a:endParaRPr lang="en-MY" altLang="en-US"/>
          </a:p>
        </p:txBody>
      </p:sp>
    </p:spTree>
    <p:extLst>
      <p:ext uri="{BB962C8B-B14F-4D97-AF65-F5344CB8AC3E}">
        <p14:creationId xmlns:p14="http://schemas.microsoft.com/office/powerpoint/2010/main" val="13990995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3048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000500" y="1828800"/>
            <a:ext cx="35433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D0EA4D87-20C5-49E2-B56D-4A928C0D2A03}" type="slidenum">
              <a:rPr lang="en-MY" altLang="en-US"/>
              <a:pPr>
                <a:defRPr/>
              </a:pPr>
              <a:t>‹#›</a:t>
            </a:fld>
            <a:endParaRPr lang="en-MY" altLang="en-US"/>
          </a:p>
        </p:txBody>
      </p:sp>
    </p:spTree>
    <p:extLst>
      <p:ext uri="{BB962C8B-B14F-4D97-AF65-F5344CB8AC3E}">
        <p14:creationId xmlns:p14="http://schemas.microsoft.com/office/powerpoint/2010/main" val="11971239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Rectangle 4"/>
          <p:cNvSpPr>
            <a:spLocks noGrp="1" noChangeArrowheads="1"/>
          </p:cNvSpPr>
          <p:nvPr>
            <p:ph type="dt" sz="half" idx="10"/>
          </p:nvPr>
        </p:nvSpPr>
        <p:spPr>
          <a:ln/>
        </p:spPr>
        <p:txBody>
          <a:bodyPr/>
          <a:lstStyle>
            <a:lvl1pPr>
              <a:defRPr/>
            </a:lvl1pPr>
          </a:lstStyle>
          <a:p>
            <a:pPr>
              <a:defRPr/>
            </a:pPr>
            <a:endParaRPr lang="en-MY"/>
          </a:p>
        </p:txBody>
      </p:sp>
      <p:sp>
        <p:nvSpPr>
          <p:cNvPr id="8" name="Rectangle 5"/>
          <p:cNvSpPr>
            <a:spLocks noGrp="1" noChangeArrowheads="1"/>
          </p:cNvSpPr>
          <p:nvPr>
            <p:ph type="ftr" sz="quarter" idx="11"/>
          </p:nvPr>
        </p:nvSpPr>
        <p:spPr>
          <a:ln/>
        </p:spPr>
        <p:txBody>
          <a:bodyPr/>
          <a:lstStyle>
            <a:lvl1pPr>
              <a:defRPr/>
            </a:lvl1pPr>
          </a:lstStyle>
          <a:p>
            <a:pPr>
              <a:defRPr/>
            </a:pPr>
            <a:endParaRPr lang="en-MY"/>
          </a:p>
        </p:txBody>
      </p:sp>
      <p:sp>
        <p:nvSpPr>
          <p:cNvPr id="9" name="Rectangle 6"/>
          <p:cNvSpPr>
            <a:spLocks noGrp="1" noChangeArrowheads="1"/>
          </p:cNvSpPr>
          <p:nvPr>
            <p:ph type="sldNum" sz="quarter" idx="12"/>
          </p:nvPr>
        </p:nvSpPr>
        <p:spPr>
          <a:ln/>
        </p:spPr>
        <p:txBody>
          <a:bodyPr/>
          <a:lstStyle>
            <a:lvl1pPr>
              <a:defRPr/>
            </a:lvl1pPr>
          </a:lstStyle>
          <a:p>
            <a:pPr>
              <a:defRPr/>
            </a:pPr>
            <a:fld id="{313D3F8B-114D-428E-8E24-F8CF63DD8A3C}" type="slidenum">
              <a:rPr lang="en-MY" altLang="en-US"/>
              <a:pPr>
                <a:defRPr/>
              </a:pPr>
              <a:t>‹#›</a:t>
            </a:fld>
            <a:endParaRPr lang="en-MY" altLang="en-US"/>
          </a:p>
        </p:txBody>
      </p:sp>
    </p:spTree>
    <p:extLst>
      <p:ext uri="{BB962C8B-B14F-4D97-AF65-F5344CB8AC3E}">
        <p14:creationId xmlns:p14="http://schemas.microsoft.com/office/powerpoint/2010/main" val="2517062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Rectangle 4"/>
          <p:cNvSpPr>
            <a:spLocks noGrp="1" noChangeArrowheads="1"/>
          </p:cNvSpPr>
          <p:nvPr>
            <p:ph type="dt" sz="half" idx="10"/>
          </p:nvPr>
        </p:nvSpPr>
        <p:spPr>
          <a:ln/>
        </p:spPr>
        <p:txBody>
          <a:bodyPr/>
          <a:lstStyle>
            <a:lvl1pPr>
              <a:defRPr/>
            </a:lvl1pPr>
          </a:lstStyle>
          <a:p>
            <a:pPr>
              <a:defRPr/>
            </a:pPr>
            <a:endParaRPr lang="en-MY"/>
          </a:p>
        </p:txBody>
      </p:sp>
      <p:sp>
        <p:nvSpPr>
          <p:cNvPr id="4" name="Rectangle 5"/>
          <p:cNvSpPr>
            <a:spLocks noGrp="1" noChangeArrowheads="1"/>
          </p:cNvSpPr>
          <p:nvPr>
            <p:ph type="ftr" sz="quarter" idx="11"/>
          </p:nvPr>
        </p:nvSpPr>
        <p:spPr>
          <a:ln/>
        </p:spPr>
        <p:txBody>
          <a:bodyPr/>
          <a:lstStyle>
            <a:lvl1pPr>
              <a:defRPr/>
            </a:lvl1pPr>
          </a:lstStyle>
          <a:p>
            <a:pPr>
              <a:defRPr/>
            </a:pPr>
            <a:endParaRPr lang="en-MY"/>
          </a:p>
        </p:txBody>
      </p:sp>
      <p:sp>
        <p:nvSpPr>
          <p:cNvPr id="5" name="Rectangle 6"/>
          <p:cNvSpPr>
            <a:spLocks noGrp="1" noChangeArrowheads="1"/>
          </p:cNvSpPr>
          <p:nvPr>
            <p:ph type="sldNum" sz="quarter" idx="12"/>
          </p:nvPr>
        </p:nvSpPr>
        <p:spPr>
          <a:ln/>
        </p:spPr>
        <p:txBody>
          <a:bodyPr/>
          <a:lstStyle>
            <a:lvl1pPr>
              <a:defRPr/>
            </a:lvl1pPr>
          </a:lstStyle>
          <a:p>
            <a:pPr>
              <a:defRPr/>
            </a:pPr>
            <a:fld id="{A2EE9476-4D2E-41DD-87CF-B8971F92F9DB}" type="slidenum">
              <a:rPr lang="en-MY" altLang="en-US"/>
              <a:pPr>
                <a:defRPr/>
              </a:pPr>
              <a:t>‹#›</a:t>
            </a:fld>
            <a:endParaRPr lang="en-MY" altLang="en-US"/>
          </a:p>
        </p:txBody>
      </p:sp>
    </p:spTree>
    <p:extLst>
      <p:ext uri="{BB962C8B-B14F-4D97-AF65-F5344CB8AC3E}">
        <p14:creationId xmlns:p14="http://schemas.microsoft.com/office/powerpoint/2010/main" val="3905934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MY"/>
          </a:p>
        </p:txBody>
      </p:sp>
      <p:sp>
        <p:nvSpPr>
          <p:cNvPr id="3" name="Rectangle 5"/>
          <p:cNvSpPr>
            <a:spLocks noGrp="1" noChangeArrowheads="1"/>
          </p:cNvSpPr>
          <p:nvPr>
            <p:ph type="ftr" sz="quarter" idx="11"/>
          </p:nvPr>
        </p:nvSpPr>
        <p:spPr>
          <a:ln/>
        </p:spPr>
        <p:txBody>
          <a:bodyPr/>
          <a:lstStyle>
            <a:lvl1pPr>
              <a:defRPr/>
            </a:lvl1pPr>
          </a:lstStyle>
          <a:p>
            <a:pPr>
              <a:defRPr/>
            </a:pPr>
            <a:endParaRPr lang="en-MY"/>
          </a:p>
        </p:txBody>
      </p:sp>
      <p:sp>
        <p:nvSpPr>
          <p:cNvPr id="4" name="Rectangle 6"/>
          <p:cNvSpPr>
            <a:spLocks noGrp="1" noChangeArrowheads="1"/>
          </p:cNvSpPr>
          <p:nvPr>
            <p:ph type="sldNum" sz="quarter" idx="12"/>
          </p:nvPr>
        </p:nvSpPr>
        <p:spPr>
          <a:ln/>
        </p:spPr>
        <p:txBody>
          <a:bodyPr/>
          <a:lstStyle>
            <a:lvl1pPr>
              <a:defRPr/>
            </a:lvl1pPr>
          </a:lstStyle>
          <a:p>
            <a:pPr>
              <a:defRPr/>
            </a:pPr>
            <a:fld id="{140E9B7A-C19C-4DEF-A162-D0BC51B929B4}" type="slidenum">
              <a:rPr lang="en-MY" altLang="en-US"/>
              <a:pPr>
                <a:defRPr/>
              </a:pPr>
              <a:t>‹#›</a:t>
            </a:fld>
            <a:endParaRPr lang="en-MY" altLang="en-US"/>
          </a:p>
        </p:txBody>
      </p:sp>
    </p:spTree>
    <p:extLst>
      <p:ext uri="{BB962C8B-B14F-4D97-AF65-F5344CB8AC3E}">
        <p14:creationId xmlns:p14="http://schemas.microsoft.com/office/powerpoint/2010/main" val="35526755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56DBB78C-9F97-48C4-91A5-488C2F84D5F2}" type="slidenum">
              <a:rPr lang="en-MY" altLang="en-US"/>
              <a:pPr>
                <a:defRPr/>
              </a:pPr>
              <a:t>‹#›</a:t>
            </a:fld>
            <a:endParaRPr lang="en-MY" altLang="en-US"/>
          </a:p>
        </p:txBody>
      </p:sp>
    </p:spTree>
    <p:extLst>
      <p:ext uri="{BB962C8B-B14F-4D97-AF65-F5344CB8AC3E}">
        <p14:creationId xmlns:p14="http://schemas.microsoft.com/office/powerpoint/2010/main" val="1867837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MY"/>
          </a:p>
        </p:txBody>
      </p:sp>
      <p:sp>
        <p:nvSpPr>
          <p:cNvPr id="6" name="Rectangle 5"/>
          <p:cNvSpPr>
            <a:spLocks noGrp="1" noChangeArrowheads="1"/>
          </p:cNvSpPr>
          <p:nvPr>
            <p:ph type="ftr" sz="quarter" idx="11"/>
          </p:nvPr>
        </p:nvSpPr>
        <p:spPr>
          <a:ln/>
        </p:spPr>
        <p:txBody>
          <a:bodyPr/>
          <a:lstStyle>
            <a:lvl1pPr>
              <a:defRPr/>
            </a:lvl1pPr>
          </a:lstStyle>
          <a:p>
            <a:pPr>
              <a:defRPr/>
            </a:pPr>
            <a:endParaRPr lang="en-MY"/>
          </a:p>
        </p:txBody>
      </p:sp>
      <p:sp>
        <p:nvSpPr>
          <p:cNvPr id="7" name="Rectangle 6"/>
          <p:cNvSpPr>
            <a:spLocks noGrp="1" noChangeArrowheads="1"/>
          </p:cNvSpPr>
          <p:nvPr>
            <p:ph type="sldNum" sz="quarter" idx="12"/>
          </p:nvPr>
        </p:nvSpPr>
        <p:spPr>
          <a:ln/>
        </p:spPr>
        <p:txBody>
          <a:bodyPr/>
          <a:lstStyle>
            <a:lvl1pPr>
              <a:defRPr/>
            </a:lvl1pPr>
          </a:lstStyle>
          <a:p>
            <a:pPr>
              <a:defRPr/>
            </a:pPr>
            <a:fld id="{2F55DA6A-BEC7-4DAA-9356-6D1CDCCCC202}" type="slidenum">
              <a:rPr lang="en-MY" altLang="en-US"/>
              <a:pPr>
                <a:defRPr/>
              </a:pPr>
              <a:t>‹#›</a:t>
            </a:fld>
            <a:endParaRPr lang="en-MY" altLang="en-US"/>
          </a:p>
        </p:txBody>
      </p:sp>
    </p:spTree>
    <p:extLst>
      <p:ext uri="{BB962C8B-B14F-4D97-AF65-F5344CB8AC3E}">
        <p14:creationId xmlns:p14="http://schemas.microsoft.com/office/powerpoint/2010/main" val="342445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6.jpe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0.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1.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5.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4.png"/><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3.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4.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5.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6.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3.jpe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7.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4.jpe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8.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5.jpe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9.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Picture 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352800" y="914400"/>
            <a:ext cx="9336088" cy="74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010400" y="76200"/>
            <a:ext cx="2019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cs typeface="Arial" charset="0"/>
              </a:defRPr>
            </a:lvl1pPr>
          </a:lstStyle>
          <a:p>
            <a:pPr>
              <a:defRPr/>
            </a:pPr>
            <a:fld id="{8694ACE7-24C9-450F-901F-837397505CDB}" type="datetimeFigureOut">
              <a:rPr lang="en-US"/>
              <a:pPr>
                <a:defRPr/>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bg1"/>
                </a:solidFill>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chemeClr val="bg1"/>
                </a:solidFill>
              </a:defRPr>
            </a:lvl1pPr>
          </a:lstStyle>
          <a:p>
            <a:pPr>
              <a:defRPr/>
            </a:pPr>
            <a:fld id="{2BF6152D-6AA9-4BDA-BFE9-60001E8953ED}" type="slidenum">
              <a:rPr lang="en-US" altLang="en-US"/>
              <a:pPr>
                <a:defRPr/>
              </a:pPr>
              <a:t>‹#›</a:t>
            </a:fld>
            <a:endParaRPr lang="en-US" altLang="en-US"/>
          </a:p>
        </p:txBody>
      </p:sp>
      <p:pic>
        <p:nvPicPr>
          <p:cNvPr id="1031" name="Picture 17"/>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33400" y="0"/>
            <a:ext cx="982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1"/>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457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itle Placeholder 1"/>
          <p:cNvSpPr>
            <a:spLocks noGrp="1"/>
          </p:cNvSpPr>
          <p:nvPr>
            <p:ph type="title"/>
          </p:nvPr>
        </p:nvSpPr>
        <p:spPr bwMode="auto">
          <a:xfrm>
            <a:off x="990600" y="473075"/>
            <a:ext cx="7620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Text Placeholder 2"/>
          <p:cNvSpPr>
            <a:spLocks noGrp="1"/>
          </p:cNvSpPr>
          <p:nvPr>
            <p:ph type="body" idx="1"/>
          </p:nvPr>
        </p:nvSpPr>
        <p:spPr bwMode="auto">
          <a:xfrm>
            <a:off x="990600" y="1189038"/>
            <a:ext cx="76200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Text Box 7"/>
          <p:cNvSpPr txBox="1">
            <a:spLocks noChangeArrowheads="1"/>
          </p:cNvSpPr>
          <p:nvPr userDrawn="1"/>
        </p:nvSpPr>
        <p:spPr bwMode="auto">
          <a:xfrm>
            <a:off x="441325" y="6262688"/>
            <a:ext cx="117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algn="r" eaLnBrk="0" fontAlgn="base" hangingPunct="0">
              <a:spcBef>
                <a:spcPct val="0"/>
              </a:spcBef>
              <a:spcAft>
                <a:spcPct val="0"/>
              </a:spcAft>
              <a:defRPr>
                <a:solidFill>
                  <a:schemeClr val="tx1"/>
                </a:solidFill>
                <a:latin typeface="Tahoma" pitchFamily="34" charset="0"/>
                <a:cs typeface="Arial" charset="0"/>
              </a:defRPr>
            </a:lvl6pPr>
            <a:lvl7pPr marL="2971800" indent="-228600" algn="r" eaLnBrk="0" fontAlgn="base" hangingPunct="0">
              <a:spcBef>
                <a:spcPct val="0"/>
              </a:spcBef>
              <a:spcAft>
                <a:spcPct val="0"/>
              </a:spcAft>
              <a:defRPr>
                <a:solidFill>
                  <a:schemeClr val="tx1"/>
                </a:solidFill>
                <a:latin typeface="Tahoma" pitchFamily="34" charset="0"/>
                <a:cs typeface="Arial" charset="0"/>
              </a:defRPr>
            </a:lvl7pPr>
            <a:lvl8pPr marL="3429000" indent="-228600" algn="r" eaLnBrk="0" fontAlgn="base" hangingPunct="0">
              <a:spcBef>
                <a:spcPct val="0"/>
              </a:spcBef>
              <a:spcAft>
                <a:spcPct val="0"/>
              </a:spcAft>
              <a:defRPr>
                <a:solidFill>
                  <a:schemeClr val="tx1"/>
                </a:solidFill>
                <a:latin typeface="Tahoma" pitchFamily="34" charset="0"/>
                <a:cs typeface="Arial" charset="0"/>
              </a:defRPr>
            </a:lvl8pPr>
            <a:lvl9pPr marL="3886200" indent="-228600" algn="r" eaLnBrk="0" fontAlgn="base" hangingPunct="0">
              <a:spcBef>
                <a:spcPct val="0"/>
              </a:spcBef>
              <a:spcAft>
                <a:spcPct val="0"/>
              </a:spcAft>
              <a:defRPr>
                <a:solidFill>
                  <a:schemeClr val="tx1"/>
                </a:solidFill>
                <a:latin typeface="Tahoma" pitchFamily="34" charset="0"/>
                <a:cs typeface="Arial" charset="0"/>
              </a:defRPr>
            </a:lvl9pPr>
          </a:lstStyle>
          <a:p>
            <a:pPr eaLnBrk="1" hangingPunct="1">
              <a:defRPr/>
            </a:pPr>
            <a:r>
              <a:rPr lang="en-US" sz="2000">
                <a:solidFill>
                  <a:srgbClr val="000000"/>
                </a:solidFill>
                <a:latin typeface="Times New Roman" pitchFamily="18" charset="0"/>
              </a:rPr>
              <a:t>Chapter 1</a:t>
            </a:r>
          </a:p>
        </p:txBody>
      </p:sp>
    </p:spTree>
  </p:cSld>
  <p:clrMap bg1="lt1" tx1="dk1" bg2="lt2" tx2="dk2" accent1="accent1" accent2="accent2" accent3="accent3" accent4="accent4" accent5="accent5" accent6="accent6" hlink="hlink" folHlink="folHlink"/>
  <p:sldLayoutIdLst>
    <p:sldLayoutId id="2147488159" r:id="rId1"/>
    <p:sldLayoutId id="2147488064" r:id="rId2"/>
    <p:sldLayoutId id="2147488160" r:id="rId3"/>
    <p:sldLayoutId id="2147488161" r:id="rId4"/>
    <p:sldLayoutId id="2147488065" r:id="rId5"/>
    <p:sldLayoutId id="2147488066" r:id="rId6"/>
    <p:sldLayoutId id="2147488067" r:id="rId7"/>
    <p:sldLayoutId id="2147488162" r:id="rId8"/>
    <p:sldLayoutId id="2147488068" r:id="rId9"/>
    <p:sldLayoutId id="2147488069" r:id="rId10"/>
    <p:sldLayoutId id="2147488070" r:id="rId11"/>
    <p:sldLayoutId id="2147488071" r:id="rId12"/>
    <p:sldLayoutId id="2147488072" r:id="rId13"/>
    <p:sldLayoutId id="2147488163" r:id="rId14"/>
    <p:sldLayoutId id="2147488164" r:id="rId15"/>
    <p:sldLayoutId id="2147488165" r:id="rId16"/>
    <p:sldLayoutId id="2147488166" r:id="rId17"/>
  </p:sldLayoutIdLst>
  <p:hf hdr="0" ftr="0" dt="0"/>
  <p:txStyles>
    <p:titleStyle>
      <a:lvl1pPr algn="ctr" rtl="0" eaLnBrk="0" fontAlgn="base" hangingPunct="0">
        <a:spcBef>
          <a:spcPct val="0"/>
        </a:spcBef>
        <a:spcAft>
          <a:spcPct val="0"/>
        </a:spcAft>
        <a:defRPr sz="4000" b="1" kern="1200">
          <a:solidFill>
            <a:srgbClr val="0B5395"/>
          </a:solidFill>
          <a:latin typeface="+mj-lt"/>
          <a:ea typeface="+mj-ea"/>
          <a:cs typeface="+mj-cs"/>
        </a:defRPr>
      </a:lvl1pPr>
      <a:lvl2pPr algn="ctr" rtl="0" eaLnBrk="0" fontAlgn="base" hangingPunct="0">
        <a:spcBef>
          <a:spcPct val="0"/>
        </a:spcBef>
        <a:spcAft>
          <a:spcPct val="0"/>
        </a:spcAft>
        <a:defRPr sz="4000" b="1">
          <a:solidFill>
            <a:srgbClr val="0B5395"/>
          </a:solidFill>
          <a:latin typeface="Century Gothic" pitchFamily="34" charset="0"/>
        </a:defRPr>
      </a:lvl2pPr>
      <a:lvl3pPr algn="ctr" rtl="0" eaLnBrk="0" fontAlgn="base" hangingPunct="0">
        <a:spcBef>
          <a:spcPct val="0"/>
        </a:spcBef>
        <a:spcAft>
          <a:spcPct val="0"/>
        </a:spcAft>
        <a:defRPr sz="4000" b="1">
          <a:solidFill>
            <a:srgbClr val="0B5395"/>
          </a:solidFill>
          <a:latin typeface="Century Gothic" pitchFamily="34" charset="0"/>
        </a:defRPr>
      </a:lvl3pPr>
      <a:lvl4pPr algn="ctr" rtl="0" eaLnBrk="0" fontAlgn="base" hangingPunct="0">
        <a:spcBef>
          <a:spcPct val="0"/>
        </a:spcBef>
        <a:spcAft>
          <a:spcPct val="0"/>
        </a:spcAft>
        <a:defRPr sz="4000" b="1">
          <a:solidFill>
            <a:srgbClr val="0B5395"/>
          </a:solidFill>
          <a:latin typeface="Century Gothic" pitchFamily="34" charset="0"/>
        </a:defRPr>
      </a:lvl4pPr>
      <a:lvl5pPr algn="ctr" rtl="0" eaLnBrk="0" fontAlgn="base" hangingPunct="0">
        <a:spcBef>
          <a:spcPct val="0"/>
        </a:spcBef>
        <a:spcAft>
          <a:spcPct val="0"/>
        </a:spcAft>
        <a:defRPr sz="4000" b="1">
          <a:solidFill>
            <a:srgbClr val="0B5395"/>
          </a:solidFill>
          <a:latin typeface="Century Gothic" pitchFamily="34" charset="0"/>
        </a:defRPr>
      </a:lvl5pPr>
      <a:lvl6pPr marL="457200" algn="ctr" rtl="0" fontAlgn="base">
        <a:spcBef>
          <a:spcPct val="0"/>
        </a:spcBef>
        <a:spcAft>
          <a:spcPct val="0"/>
        </a:spcAft>
        <a:defRPr sz="4000" b="1">
          <a:solidFill>
            <a:srgbClr val="0B5395"/>
          </a:solidFill>
          <a:latin typeface="Century Gothic" pitchFamily="34" charset="0"/>
        </a:defRPr>
      </a:lvl6pPr>
      <a:lvl7pPr marL="914400" algn="ctr" rtl="0" fontAlgn="base">
        <a:spcBef>
          <a:spcPct val="0"/>
        </a:spcBef>
        <a:spcAft>
          <a:spcPct val="0"/>
        </a:spcAft>
        <a:defRPr sz="4000" b="1">
          <a:solidFill>
            <a:srgbClr val="0B5395"/>
          </a:solidFill>
          <a:latin typeface="Century Gothic" pitchFamily="34" charset="0"/>
        </a:defRPr>
      </a:lvl7pPr>
      <a:lvl8pPr marL="1371600" algn="ctr" rtl="0" fontAlgn="base">
        <a:spcBef>
          <a:spcPct val="0"/>
        </a:spcBef>
        <a:spcAft>
          <a:spcPct val="0"/>
        </a:spcAft>
        <a:defRPr sz="4000" b="1">
          <a:solidFill>
            <a:srgbClr val="0B5395"/>
          </a:solidFill>
          <a:latin typeface="Century Gothic" pitchFamily="34" charset="0"/>
        </a:defRPr>
      </a:lvl8pPr>
      <a:lvl9pPr marL="1828800" algn="ctr" rtl="0" fontAlgn="base">
        <a:spcBef>
          <a:spcPct val="0"/>
        </a:spcBef>
        <a:spcAft>
          <a:spcPct val="0"/>
        </a:spcAft>
        <a:defRPr sz="4000" b="1">
          <a:solidFill>
            <a:srgbClr val="0B5395"/>
          </a:solidFill>
          <a:latin typeface="Century Gothic" pitchFamily="34" charset="0"/>
        </a:defRPr>
      </a:lvl9pPr>
    </p:titleStyle>
    <p:bodyStyle>
      <a:lvl1pPr marL="342900" indent="-342900" algn="l" rtl="0" eaLnBrk="0" fontAlgn="base" hangingPunct="0">
        <a:spcBef>
          <a:spcPct val="20000"/>
        </a:spcBef>
        <a:spcAft>
          <a:spcPct val="0"/>
        </a:spcAft>
        <a:defRPr sz="2000" kern="1200">
          <a:solidFill>
            <a:srgbClr val="0076A3"/>
          </a:solidFill>
          <a:latin typeface="+mn-lt"/>
          <a:ea typeface="+mn-ea"/>
          <a:cs typeface="+mn-cs"/>
        </a:defRPr>
      </a:lvl1pPr>
      <a:lvl2pPr marL="742950" indent="-285750" algn="l" rtl="0" eaLnBrk="0" fontAlgn="base" hangingPunct="0">
        <a:spcBef>
          <a:spcPct val="20000"/>
        </a:spcBef>
        <a:spcAft>
          <a:spcPct val="0"/>
        </a:spcAft>
        <a:defRPr sz="2000" kern="1200">
          <a:solidFill>
            <a:srgbClr val="0076A3"/>
          </a:solidFill>
          <a:latin typeface="+mn-lt"/>
          <a:ea typeface="+mn-ea"/>
          <a:cs typeface="+mn-cs"/>
        </a:defRPr>
      </a:lvl2pPr>
      <a:lvl3pPr marL="1143000" indent="-228600" algn="l" rtl="0" eaLnBrk="0" fontAlgn="base" hangingPunct="0">
        <a:spcBef>
          <a:spcPct val="20000"/>
        </a:spcBef>
        <a:spcAft>
          <a:spcPct val="0"/>
        </a:spcAft>
        <a:defRPr sz="2000" kern="1200">
          <a:solidFill>
            <a:srgbClr val="0076A3"/>
          </a:solidFill>
          <a:latin typeface="+mn-lt"/>
          <a:ea typeface="+mn-ea"/>
          <a:cs typeface="+mn-cs"/>
        </a:defRPr>
      </a:lvl3pPr>
      <a:lvl4pPr marL="1600200" indent="-228600" algn="l" rtl="0" eaLnBrk="0" fontAlgn="base" hangingPunct="0">
        <a:spcBef>
          <a:spcPct val="20000"/>
        </a:spcBef>
        <a:spcAft>
          <a:spcPct val="0"/>
        </a:spcAft>
        <a:defRPr sz="2000" kern="1200">
          <a:solidFill>
            <a:srgbClr val="0076A3"/>
          </a:solidFill>
          <a:latin typeface="+mn-lt"/>
          <a:ea typeface="+mn-ea"/>
          <a:cs typeface="+mn-cs"/>
        </a:defRPr>
      </a:lvl4pPr>
      <a:lvl5pPr marL="2057400" indent="-228600" algn="l" rtl="0" eaLnBrk="0" fontAlgn="base" hangingPunct="0">
        <a:spcBef>
          <a:spcPct val="20000"/>
        </a:spcBef>
        <a:spcAft>
          <a:spcPct val="0"/>
        </a:spcAft>
        <a:defRPr sz="2000" kern="1200">
          <a:solidFill>
            <a:srgbClr val="0076A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66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66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B398991-4FBB-4DB9-AED3-71CF24AE11E9}" type="slidenum">
              <a:rPr lang="en-MY" altLang="en-US"/>
              <a:pPr>
                <a:defRPr/>
              </a:pPr>
              <a:t>‹#›</a:t>
            </a:fld>
            <a:endParaRPr lang="en-MY" altLang="en-US"/>
          </a:p>
        </p:txBody>
      </p:sp>
      <p:sp>
        <p:nvSpPr>
          <p:cNvPr id="10245" name="Rectangle 8"/>
          <p:cNvSpPr>
            <a:spLocks noGrp="1" noChangeArrowheads="1"/>
          </p:cNvSpPr>
          <p:nvPr>
            <p:ph type="title"/>
          </p:nvPr>
        </p:nvSpPr>
        <p:spPr bwMode="auto">
          <a:xfrm>
            <a:off x="533400" y="51816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Transitional Page</a:t>
            </a:r>
          </a:p>
        </p:txBody>
      </p:sp>
    </p:spTree>
  </p:cSld>
  <p:clrMap bg1="lt1" tx1="dk1" bg2="lt2" tx2="dk2" accent1="accent1" accent2="accent2" accent3="accent3" accent4="accent4" accent5="accent5" accent6="accent6" hlink="hlink" folHlink="folHlink"/>
  <p:sldLayoutIdLst>
    <p:sldLayoutId id="2147488148" r:id="rId1"/>
    <p:sldLayoutId id="2147488149" r:id="rId2"/>
    <p:sldLayoutId id="2147488150" r:id="rId3"/>
    <p:sldLayoutId id="2147488151" r:id="rId4"/>
    <p:sldLayoutId id="2147488152" r:id="rId5"/>
    <p:sldLayoutId id="2147488153" r:id="rId6"/>
    <p:sldLayoutId id="2147488154" r:id="rId7"/>
    <p:sldLayoutId id="2147488155" r:id="rId8"/>
    <p:sldLayoutId id="2147488156" r:id="rId9"/>
    <p:sldLayoutId id="2147488157" r:id="rId10"/>
    <p:sldLayoutId id="2147488158" r:id="rId11"/>
  </p:sldLayoutIdLst>
  <p:txStyles>
    <p:titleStyle>
      <a:lvl1pPr algn="ctr" rtl="0" eaLnBrk="0" fontAlgn="base" hangingPunct="0">
        <a:spcBef>
          <a:spcPct val="0"/>
        </a:spcBef>
        <a:spcAft>
          <a:spcPct val="0"/>
        </a:spcAft>
        <a:defRPr sz="5000">
          <a:solidFill>
            <a:schemeClr val="hlink"/>
          </a:solidFill>
          <a:latin typeface="+mj-lt"/>
          <a:ea typeface="+mj-ea"/>
          <a:cs typeface="+mj-cs"/>
        </a:defRPr>
      </a:lvl1pPr>
      <a:lvl2pPr algn="ctr" rtl="0" eaLnBrk="0" fontAlgn="base" hangingPunct="0">
        <a:spcBef>
          <a:spcPct val="0"/>
        </a:spcBef>
        <a:spcAft>
          <a:spcPct val="0"/>
        </a:spcAft>
        <a:defRPr sz="5000">
          <a:solidFill>
            <a:schemeClr val="hlink"/>
          </a:solidFill>
          <a:latin typeface="Arial Black" pitchFamily="34" charset="0"/>
        </a:defRPr>
      </a:lvl2pPr>
      <a:lvl3pPr algn="ctr" rtl="0" eaLnBrk="0" fontAlgn="base" hangingPunct="0">
        <a:spcBef>
          <a:spcPct val="0"/>
        </a:spcBef>
        <a:spcAft>
          <a:spcPct val="0"/>
        </a:spcAft>
        <a:defRPr sz="5000">
          <a:solidFill>
            <a:schemeClr val="hlink"/>
          </a:solidFill>
          <a:latin typeface="Arial Black" pitchFamily="34" charset="0"/>
        </a:defRPr>
      </a:lvl3pPr>
      <a:lvl4pPr algn="ctr" rtl="0" eaLnBrk="0" fontAlgn="base" hangingPunct="0">
        <a:spcBef>
          <a:spcPct val="0"/>
        </a:spcBef>
        <a:spcAft>
          <a:spcPct val="0"/>
        </a:spcAft>
        <a:defRPr sz="5000">
          <a:solidFill>
            <a:schemeClr val="hlink"/>
          </a:solidFill>
          <a:latin typeface="Arial Black" pitchFamily="34" charset="0"/>
        </a:defRPr>
      </a:lvl4pPr>
      <a:lvl5pPr algn="ctr" rtl="0" eaLnBrk="0" fontAlgn="base" hangingPunct="0">
        <a:spcBef>
          <a:spcPct val="0"/>
        </a:spcBef>
        <a:spcAft>
          <a:spcPct val="0"/>
        </a:spcAft>
        <a:defRPr sz="5000">
          <a:solidFill>
            <a:schemeClr val="hlink"/>
          </a:solidFill>
          <a:latin typeface="Arial Black" pitchFamily="34" charset="0"/>
        </a:defRPr>
      </a:lvl5pPr>
      <a:lvl6pPr marL="457200" algn="ctr" rtl="0" eaLnBrk="1" fontAlgn="base" hangingPunct="1">
        <a:spcBef>
          <a:spcPct val="0"/>
        </a:spcBef>
        <a:spcAft>
          <a:spcPct val="0"/>
        </a:spcAft>
        <a:defRPr sz="5000">
          <a:solidFill>
            <a:schemeClr val="hlink"/>
          </a:solidFill>
          <a:latin typeface="Arial Black" pitchFamily="34" charset="0"/>
        </a:defRPr>
      </a:lvl6pPr>
      <a:lvl7pPr marL="914400" algn="ctr" rtl="0" eaLnBrk="1" fontAlgn="base" hangingPunct="1">
        <a:spcBef>
          <a:spcPct val="0"/>
        </a:spcBef>
        <a:spcAft>
          <a:spcPct val="0"/>
        </a:spcAft>
        <a:defRPr sz="5000">
          <a:solidFill>
            <a:schemeClr val="hlink"/>
          </a:solidFill>
          <a:latin typeface="Arial Black" pitchFamily="34" charset="0"/>
        </a:defRPr>
      </a:lvl7pPr>
      <a:lvl8pPr marL="1371600" algn="ctr" rtl="0" eaLnBrk="1" fontAlgn="base" hangingPunct="1">
        <a:spcBef>
          <a:spcPct val="0"/>
        </a:spcBef>
        <a:spcAft>
          <a:spcPct val="0"/>
        </a:spcAft>
        <a:defRPr sz="5000">
          <a:solidFill>
            <a:schemeClr val="hlink"/>
          </a:solidFill>
          <a:latin typeface="Arial Black" pitchFamily="34" charset="0"/>
        </a:defRPr>
      </a:lvl8pPr>
      <a:lvl9pPr marL="1828800" algn="ctr" rtl="0" eaLnBrk="1" fontAlgn="base" hangingPunct="1">
        <a:spcBef>
          <a:spcPct val="0"/>
        </a:spcBef>
        <a:spcAft>
          <a:spcPct val="0"/>
        </a:spcAft>
        <a:defRPr sz="5000">
          <a:solidFill>
            <a:schemeClr val="hlink"/>
          </a:solidFill>
          <a:latin typeface="Arial Black" pitchFamily="34" charset="0"/>
        </a:defRPr>
      </a:lvl9pPr>
    </p:titleStyle>
    <p:bodyStyle>
      <a:lvl1pPr marL="342900" indent="-342900" algn="ctr" rtl="0" eaLnBrk="0" fontAlgn="base" hangingPunct="0">
        <a:spcBef>
          <a:spcPct val="20000"/>
        </a:spcBef>
        <a:spcAft>
          <a:spcPct val="0"/>
        </a:spcAft>
        <a:defRPr sz="4500">
          <a:solidFill>
            <a:schemeClr val="bg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8694ACE7-24C9-450F-901F-837397505CDB}" type="datetimeFigureOut">
              <a:rPr lang="en-US" smtClean="0"/>
              <a:pPr>
                <a:defRPr/>
              </a:pPr>
              <a:t>10/23/2024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2BF6152D-6AA9-4BDA-BFE9-60001E8953ED}" type="slidenum">
              <a:rPr lang="en-US" altLang="en-US" smtClean="0"/>
              <a:pPr>
                <a:defRPr/>
              </a:pPr>
              <a:t>‹#›</a:t>
            </a:fld>
            <a:endParaRPr lang="en-US"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021211"/>
      </p:ext>
    </p:extLst>
  </p:cSld>
  <p:clrMap bg1="lt1" tx1="dk1" bg2="lt2" tx2="dk2" accent1="accent1" accent2="accent2" accent3="accent3" accent4="accent4" accent5="accent5" accent6="accent6" hlink="hlink" folHlink="folHlink"/>
  <p:sldLayoutIdLst>
    <p:sldLayoutId id="2147488212" r:id="rId1"/>
    <p:sldLayoutId id="2147488213" r:id="rId2"/>
    <p:sldLayoutId id="2147488214" r:id="rId3"/>
    <p:sldLayoutId id="2147488215" r:id="rId4"/>
    <p:sldLayoutId id="2147488216" r:id="rId5"/>
    <p:sldLayoutId id="2147488217" r:id="rId6"/>
    <p:sldLayoutId id="2147488218" r:id="rId7"/>
    <p:sldLayoutId id="2147488219" r:id="rId8"/>
    <p:sldLayoutId id="2147488220" r:id="rId9"/>
    <p:sldLayoutId id="2147488221" r:id="rId10"/>
    <p:sldLayoutId id="214748822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pic>
        <p:nvPicPr>
          <p:cNvPr id="2050"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914400"/>
            <a:ext cx="9336088" cy="743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8"/>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010400" y="76200"/>
            <a:ext cx="2019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cs typeface="Arial" charset="0"/>
              </a:defRPr>
            </a:lvl1pPr>
          </a:lstStyle>
          <a:p>
            <a:pPr>
              <a:defRPr/>
            </a:pPr>
            <a:fld id="{D90EABC2-A707-411B-ADC3-8B0B96869775}" type="datetime1">
              <a:rPr lang="en-US"/>
              <a:pPr>
                <a:defRPr/>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bg1"/>
                </a:solidFill>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chemeClr val="bg1"/>
                </a:solidFill>
              </a:defRPr>
            </a:lvl1pPr>
          </a:lstStyle>
          <a:p>
            <a:pPr>
              <a:defRPr/>
            </a:pPr>
            <a:fld id="{1368504B-03BC-465D-BED5-751A4AEFBAAC}" type="slidenum">
              <a:rPr lang="en-US" altLang="en-US"/>
              <a:pPr>
                <a:defRPr/>
              </a:pPr>
              <a:t>‹#›</a:t>
            </a:fld>
            <a:endParaRPr lang="en-US" altLang="en-US"/>
          </a:p>
        </p:txBody>
      </p:sp>
      <p:pic>
        <p:nvPicPr>
          <p:cNvPr id="2055" name="Picture 1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33400" y="0"/>
            <a:ext cx="9829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33400" y="-457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itle Placeholder 1"/>
          <p:cNvSpPr>
            <a:spLocks noGrp="1"/>
          </p:cNvSpPr>
          <p:nvPr>
            <p:ph type="title"/>
          </p:nvPr>
        </p:nvSpPr>
        <p:spPr bwMode="auto">
          <a:xfrm>
            <a:off x="990600" y="473075"/>
            <a:ext cx="7620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2058" name="Text Placeholder 2"/>
          <p:cNvSpPr>
            <a:spLocks noGrp="1"/>
          </p:cNvSpPr>
          <p:nvPr>
            <p:ph type="body" idx="1"/>
          </p:nvPr>
        </p:nvSpPr>
        <p:spPr bwMode="auto">
          <a:xfrm>
            <a:off x="990600" y="1189038"/>
            <a:ext cx="76200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8167" r:id="rId1"/>
    <p:sldLayoutId id="2147488073" r:id="rId2"/>
    <p:sldLayoutId id="2147488168" r:id="rId3"/>
    <p:sldLayoutId id="2147488169" r:id="rId4"/>
    <p:sldLayoutId id="2147488074" r:id="rId5"/>
    <p:sldLayoutId id="2147488075" r:id="rId6"/>
    <p:sldLayoutId id="2147488076" r:id="rId7"/>
    <p:sldLayoutId id="2147488170" r:id="rId8"/>
    <p:sldLayoutId id="2147488077" r:id="rId9"/>
    <p:sldLayoutId id="2147488078" r:id="rId10"/>
    <p:sldLayoutId id="2147488079" r:id="rId11"/>
    <p:sldLayoutId id="2147488080" r:id="rId12"/>
    <p:sldLayoutId id="2147488081" r:id="rId13"/>
    <p:sldLayoutId id="2147488171" r:id="rId14"/>
    <p:sldLayoutId id="2147488172" r:id="rId15"/>
    <p:sldLayoutId id="2147488173" r:id="rId16"/>
    <p:sldLayoutId id="2147488174" r:id="rId17"/>
    <p:sldLayoutId id="2147488175" r:id="rId18"/>
  </p:sldLayoutIdLst>
  <p:hf sldNum="0" hdr="0" ftr="0" dt="0"/>
  <p:txStyles>
    <p:titleStyle>
      <a:lvl1pPr algn="ctr" rtl="0" eaLnBrk="0" fontAlgn="base" hangingPunct="0">
        <a:spcBef>
          <a:spcPct val="0"/>
        </a:spcBef>
        <a:spcAft>
          <a:spcPct val="0"/>
        </a:spcAft>
        <a:defRPr sz="4000" b="1" kern="1200">
          <a:solidFill>
            <a:srgbClr val="0B5395"/>
          </a:solidFill>
          <a:latin typeface="+mj-lt"/>
          <a:ea typeface="+mj-ea"/>
          <a:cs typeface="+mj-cs"/>
        </a:defRPr>
      </a:lvl1pPr>
      <a:lvl2pPr algn="ctr" rtl="0" eaLnBrk="0" fontAlgn="base" hangingPunct="0">
        <a:spcBef>
          <a:spcPct val="0"/>
        </a:spcBef>
        <a:spcAft>
          <a:spcPct val="0"/>
        </a:spcAft>
        <a:defRPr sz="4000" b="1">
          <a:solidFill>
            <a:srgbClr val="0B5395"/>
          </a:solidFill>
          <a:latin typeface="Century Gothic" pitchFamily="34" charset="0"/>
        </a:defRPr>
      </a:lvl2pPr>
      <a:lvl3pPr algn="ctr" rtl="0" eaLnBrk="0" fontAlgn="base" hangingPunct="0">
        <a:spcBef>
          <a:spcPct val="0"/>
        </a:spcBef>
        <a:spcAft>
          <a:spcPct val="0"/>
        </a:spcAft>
        <a:defRPr sz="4000" b="1">
          <a:solidFill>
            <a:srgbClr val="0B5395"/>
          </a:solidFill>
          <a:latin typeface="Century Gothic" pitchFamily="34" charset="0"/>
        </a:defRPr>
      </a:lvl3pPr>
      <a:lvl4pPr algn="ctr" rtl="0" eaLnBrk="0" fontAlgn="base" hangingPunct="0">
        <a:spcBef>
          <a:spcPct val="0"/>
        </a:spcBef>
        <a:spcAft>
          <a:spcPct val="0"/>
        </a:spcAft>
        <a:defRPr sz="4000" b="1">
          <a:solidFill>
            <a:srgbClr val="0B5395"/>
          </a:solidFill>
          <a:latin typeface="Century Gothic" pitchFamily="34" charset="0"/>
        </a:defRPr>
      </a:lvl4pPr>
      <a:lvl5pPr algn="ctr" rtl="0" eaLnBrk="0" fontAlgn="base" hangingPunct="0">
        <a:spcBef>
          <a:spcPct val="0"/>
        </a:spcBef>
        <a:spcAft>
          <a:spcPct val="0"/>
        </a:spcAft>
        <a:defRPr sz="4000" b="1">
          <a:solidFill>
            <a:srgbClr val="0B5395"/>
          </a:solidFill>
          <a:latin typeface="Century Gothic" pitchFamily="34" charset="0"/>
        </a:defRPr>
      </a:lvl5pPr>
      <a:lvl6pPr marL="457200" algn="ctr" rtl="0" fontAlgn="base">
        <a:spcBef>
          <a:spcPct val="0"/>
        </a:spcBef>
        <a:spcAft>
          <a:spcPct val="0"/>
        </a:spcAft>
        <a:defRPr sz="4000" b="1">
          <a:solidFill>
            <a:srgbClr val="0B5395"/>
          </a:solidFill>
          <a:latin typeface="Century Gothic" pitchFamily="34" charset="0"/>
        </a:defRPr>
      </a:lvl6pPr>
      <a:lvl7pPr marL="914400" algn="ctr" rtl="0" fontAlgn="base">
        <a:spcBef>
          <a:spcPct val="0"/>
        </a:spcBef>
        <a:spcAft>
          <a:spcPct val="0"/>
        </a:spcAft>
        <a:defRPr sz="4000" b="1">
          <a:solidFill>
            <a:srgbClr val="0B5395"/>
          </a:solidFill>
          <a:latin typeface="Century Gothic" pitchFamily="34" charset="0"/>
        </a:defRPr>
      </a:lvl7pPr>
      <a:lvl8pPr marL="1371600" algn="ctr" rtl="0" fontAlgn="base">
        <a:spcBef>
          <a:spcPct val="0"/>
        </a:spcBef>
        <a:spcAft>
          <a:spcPct val="0"/>
        </a:spcAft>
        <a:defRPr sz="4000" b="1">
          <a:solidFill>
            <a:srgbClr val="0B5395"/>
          </a:solidFill>
          <a:latin typeface="Century Gothic" pitchFamily="34" charset="0"/>
        </a:defRPr>
      </a:lvl8pPr>
      <a:lvl9pPr marL="1828800" algn="ctr" rtl="0" fontAlgn="base">
        <a:spcBef>
          <a:spcPct val="0"/>
        </a:spcBef>
        <a:spcAft>
          <a:spcPct val="0"/>
        </a:spcAft>
        <a:defRPr sz="4000" b="1">
          <a:solidFill>
            <a:srgbClr val="0B5395"/>
          </a:solidFill>
          <a:latin typeface="Century Gothic" pitchFamily="34" charset="0"/>
        </a:defRPr>
      </a:lvl9pPr>
    </p:titleStyle>
    <p:bodyStyle>
      <a:lvl1pPr marL="342900" indent="-342900" algn="l" rtl="0" eaLnBrk="0" fontAlgn="base" hangingPunct="0">
        <a:spcBef>
          <a:spcPct val="20000"/>
        </a:spcBef>
        <a:spcAft>
          <a:spcPct val="0"/>
        </a:spcAft>
        <a:defRPr sz="2000" kern="1200">
          <a:solidFill>
            <a:srgbClr val="0076A3"/>
          </a:solidFill>
          <a:latin typeface="+mn-lt"/>
          <a:ea typeface="+mn-ea"/>
          <a:cs typeface="+mn-cs"/>
        </a:defRPr>
      </a:lvl1pPr>
      <a:lvl2pPr marL="742950" indent="-285750" algn="l" rtl="0" eaLnBrk="0" fontAlgn="base" hangingPunct="0">
        <a:spcBef>
          <a:spcPct val="20000"/>
        </a:spcBef>
        <a:spcAft>
          <a:spcPct val="0"/>
        </a:spcAft>
        <a:defRPr sz="2000" kern="1200">
          <a:solidFill>
            <a:srgbClr val="0076A3"/>
          </a:solidFill>
          <a:latin typeface="+mn-lt"/>
          <a:ea typeface="+mn-ea"/>
          <a:cs typeface="+mn-cs"/>
        </a:defRPr>
      </a:lvl2pPr>
      <a:lvl3pPr marL="1143000" indent="-228600" algn="l" rtl="0" eaLnBrk="0" fontAlgn="base" hangingPunct="0">
        <a:spcBef>
          <a:spcPct val="20000"/>
        </a:spcBef>
        <a:spcAft>
          <a:spcPct val="0"/>
        </a:spcAft>
        <a:defRPr sz="2000" kern="1200">
          <a:solidFill>
            <a:srgbClr val="0076A3"/>
          </a:solidFill>
          <a:latin typeface="+mn-lt"/>
          <a:ea typeface="+mn-ea"/>
          <a:cs typeface="+mn-cs"/>
        </a:defRPr>
      </a:lvl3pPr>
      <a:lvl4pPr marL="1600200" indent="-228600" algn="l" rtl="0" eaLnBrk="0" fontAlgn="base" hangingPunct="0">
        <a:spcBef>
          <a:spcPct val="20000"/>
        </a:spcBef>
        <a:spcAft>
          <a:spcPct val="0"/>
        </a:spcAft>
        <a:defRPr sz="2000" kern="1200">
          <a:solidFill>
            <a:srgbClr val="0076A3"/>
          </a:solidFill>
          <a:latin typeface="+mn-lt"/>
          <a:ea typeface="+mn-ea"/>
          <a:cs typeface="+mn-cs"/>
        </a:defRPr>
      </a:lvl4pPr>
      <a:lvl5pPr marL="2057400" indent="-228600" algn="l" rtl="0" eaLnBrk="0" fontAlgn="base" hangingPunct="0">
        <a:spcBef>
          <a:spcPct val="20000"/>
        </a:spcBef>
        <a:spcAft>
          <a:spcPct val="0"/>
        </a:spcAft>
        <a:defRPr sz="2000" kern="1200">
          <a:solidFill>
            <a:srgbClr val="0076A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381000" y="44196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Place Your Subtitle Here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fld id="{AD97FA8C-A153-4B59-A79A-AF3A8FBA323C}" type="datetimeFigureOut">
              <a:rPr lang="en-US"/>
              <a:pPr>
                <a:defRPr/>
              </a:pPr>
              <a:t>10/23/2024</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900D6C7-91B2-424E-981F-810BA4DF78A7}" type="slidenum">
              <a:rPr lang="en-US" altLang="en-US"/>
              <a:pPr>
                <a:defRPr/>
              </a:pPr>
              <a:t>‹#›</a:t>
            </a:fld>
            <a:endParaRPr lang="en-US" altLang="en-US"/>
          </a:p>
        </p:txBody>
      </p:sp>
      <p:sp>
        <p:nvSpPr>
          <p:cNvPr id="3078" name="Rectangle 12"/>
          <p:cNvSpPr>
            <a:spLocks noGrp="1" noChangeArrowheads="1"/>
          </p:cNvSpPr>
          <p:nvPr>
            <p:ph type="title"/>
          </p:nvPr>
        </p:nvSpPr>
        <p:spPr bwMode="auto">
          <a:xfrm>
            <a:off x="457200" y="5410200"/>
            <a:ext cx="8229600" cy="838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Software Template</a:t>
            </a:r>
          </a:p>
        </p:txBody>
      </p:sp>
      <p:sp>
        <p:nvSpPr>
          <p:cNvPr id="7" name="Text Box 7"/>
          <p:cNvSpPr txBox="1">
            <a:spLocks noChangeArrowheads="1"/>
          </p:cNvSpPr>
          <p:nvPr userDrawn="1"/>
        </p:nvSpPr>
        <p:spPr bwMode="auto">
          <a:xfrm>
            <a:off x="441325" y="6262688"/>
            <a:ext cx="1177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algn="r" eaLnBrk="0" fontAlgn="base" hangingPunct="0">
              <a:spcBef>
                <a:spcPct val="0"/>
              </a:spcBef>
              <a:spcAft>
                <a:spcPct val="0"/>
              </a:spcAft>
              <a:defRPr>
                <a:solidFill>
                  <a:schemeClr val="tx1"/>
                </a:solidFill>
                <a:latin typeface="Tahoma" pitchFamily="34" charset="0"/>
                <a:cs typeface="Arial" charset="0"/>
              </a:defRPr>
            </a:lvl6pPr>
            <a:lvl7pPr marL="2971800" indent="-228600" algn="r" eaLnBrk="0" fontAlgn="base" hangingPunct="0">
              <a:spcBef>
                <a:spcPct val="0"/>
              </a:spcBef>
              <a:spcAft>
                <a:spcPct val="0"/>
              </a:spcAft>
              <a:defRPr>
                <a:solidFill>
                  <a:schemeClr val="tx1"/>
                </a:solidFill>
                <a:latin typeface="Tahoma" pitchFamily="34" charset="0"/>
                <a:cs typeface="Arial" charset="0"/>
              </a:defRPr>
            </a:lvl7pPr>
            <a:lvl8pPr marL="3429000" indent="-228600" algn="r" eaLnBrk="0" fontAlgn="base" hangingPunct="0">
              <a:spcBef>
                <a:spcPct val="0"/>
              </a:spcBef>
              <a:spcAft>
                <a:spcPct val="0"/>
              </a:spcAft>
              <a:defRPr>
                <a:solidFill>
                  <a:schemeClr val="tx1"/>
                </a:solidFill>
                <a:latin typeface="Tahoma" pitchFamily="34" charset="0"/>
                <a:cs typeface="Arial" charset="0"/>
              </a:defRPr>
            </a:lvl8pPr>
            <a:lvl9pPr marL="3886200" indent="-228600" algn="r" eaLnBrk="0" fontAlgn="base" hangingPunct="0">
              <a:spcBef>
                <a:spcPct val="0"/>
              </a:spcBef>
              <a:spcAft>
                <a:spcPct val="0"/>
              </a:spcAft>
              <a:defRPr>
                <a:solidFill>
                  <a:schemeClr val="tx1"/>
                </a:solidFill>
                <a:latin typeface="Tahoma" pitchFamily="34" charset="0"/>
                <a:cs typeface="Arial" charset="0"/>
              </a:defRPr>
            </a:lvl9pPr>
          </a:lstStyle>
          <a:p>
            <a:pPr eaLnBrk="1" hangingPunct="1">
              <a:defRPr/>
            </a:pPr>
            <a:r>
              <a:rPr lang="en-US" sz="2000">
                <a:solidFill>
                  <a:srgbClr val="000000"/>
                </a:solidFill>
                <a:latin typeface="Times New Roman" pitchFamily="18" charset="0"/>
              </a:rPr>
              <a:t>Chapter 1</a:t>
            </a:r>
          </a:p>
        </p:txBody>
      </p:sp>
    </p:spTree>
  </p:cSld>
  <p:clrMap bg1="lt1" tx1="dk1" bg2="lt2" tx2="dk2" accent1="accent1" accent2="accent2" accent3="accent3" accent4="accent4" accent5="accent5" accent6="accent6" hlink="hlink" folHlink="folHlink"/>
  <p:sldLayoutIdLst>
    <p:sldLayoutId id="2147488082" r:id="rId1"/>
    <p:sldLayoutId id="2147488083" r:id="rId2"/>
    <p:sldLayoutId id="2147488084" r:id="rId3"/>
    <p:sldLayoutId id="2147488085" r:id="rId4"/>
    <p:sldLayoutId id="2147488086" r:id="rId5"/>
    <p:sldLayoutId id="2147488087" r:id="rId6"/>
    <p:sldLayoutId id="2147488088" r:id="rId7"/>
    <p:sldLayoutId id="2147488089" r:id="rId8"/>
    <p:sldLayoutId id="2147488090" r:id="rId9"/>
    <p:sldLayoutId id="2147488091" r:id="rId10"/>
    <p:sldLayoutId id="2147488092" r:id="rId11"/>
  </p:sldLayoutIdLst>
  <p:hf hdr="0" ftr="0" dt="0"/>
  <p:txStyles>
    <p:titleStyle>
      <a:lvl1pPr algn="ctr" rtl="0" eaLnBrk="0" fontAlgn="base" hangingPunct="0">
        <a:spcBef>
          <a:spcPct val="0"/>
        </a:spcBef>
        <a:spcAft>
          <a:spcPct val="0"/>
        </a:spcAft>
        <a:defRPr sz="5000">
          <a:solidFill>
            <a:srgbClr val="000066"/>
          </a:solidFill>
          <a:latin typeface="+mj-lt"/>
          <a:ea typeface="+mj-ea"/>
          <a:cs typeface="+mj-cs"/>
        </a:defRPr>
      </a:lvl1pPr>
      <a:lvl2pPr algn="ctr" rtl="0" eaLnBrk="0" fontAlgn="base" hangingPunct="0">
        <a:spcBef>
          <a:spcPct val="0"/>
        </a:spcBef>
        <a:spcAft>
          <a:spcPct val="0"/>
        </a:spcAft>
        <a:defRPr sz="5000">
          <a:solidFill>
            <a:srgbClr val="000066"/>
          </a:solidFill>
          <a:latin typeface="Arial Black" pitchFamily="34" charset="0"/>
        </a:defRPr>
      </a:lvl2pPr>
      <a:lvl3pPr algn="ctr" rtl="0" eaLnBrk="0" fontAlgn="base" hangingPunct="0">
        <a:spcBef>
          <a:spcPct val="0"/>
        </a:spcBef>
        <a:spcAft>
          <a:spcPct val="0"/>
        </a:spcAft>
        <a:defRPr sz="5000">
          <a:solidFill>
            <a:srgbClr val="000066"/>
          </a:solidFill>
          <a:latin typeface="Arial Black" pitchFamily="34" charset="0"/>
        </a:defRPr>
      </a:lvl3pPr>
      <a:lvl4pPr algn="ctr" rtl="0" eaLnBrk="0" fontAlgn="base" hangingPunct="0">
        <a:spcBef>
          <a:spcPct val="0"/>
        </a:spcBef>
        <a:spcAft>
          <a:spcPct val="0"/>
        </a:spcAft>
        <a:defRPr sz="5000">
          <a:solidFill>
            <a:srgbClr val="000066"/>
          </a:solidFill>
          <a:latin typeface="Arial Black" pitchFamily="34" charset="0"/>
        </a:defRPr>
      </a:lvl4pPr>
      <a:lvl5pPr algn="ctr" rtl="0" eaLnBrk="0" fontAlgn="base" hangingPunct="0">
        <a:spcBef>
          <a:spcPct val="0"/>
        </a:spcBef>
        <a:spcAft>
          <a:spcPct val="0"/>
        </a:spcAft>
        <a:defRPr sz="5000">
          <a:solidFill>
            <a:srgbClr val="000066"/>
          </a:solidFill>
          <a:latin typeface="Arial Black" pitchFamily="34" charset="0"/>
        </a:defRPr>
      </a:lvl5pPr>
      <a:lvl6pPr marL="457200" algn="ctr" rtl="0" eaLnBrk="1" fontAlgn="base" hangingPunct="1">
        <a:spcBef>
          <a:spcPct val="0"/>
        </a:spcBef>
        <a:spcAft>
          <a:spcPct val="0"/>
        </a:spcAft>
        <a:defRPr sz="5000">
          <a:solidFill>
            <a:srgbClr val="000066"/>
          </a:solidFill>
          <a:latin typeface="Arial Black" pitchFamily="34" charset="0"/>
        </a:defRPr>
      </a:lvl6pPr>
      <a:lvl7pPr marL="914400" algn="ctr" rtl="0" eaLnBrk="1" fontAlgn="base" hangingPunct="1">
        <a:spcBef>
          <a:spcPct val="0"/>
        </a:spcBef>
        <a:spcAft>
          <a:spcPct val="0"/>
        </a:spcAft>
        <a:defRPr sz="5000">
          <a:solidFill>
            <a:srgbClr val="000066"/>
          </a:solidFill>
          <a:latin typeface="Arial Black" pitchFamily="34" charset="0"/>
        </a:defRPr>
      </a:lvl7pPr>
      <a:lvl8pPr marL="1371600" algn="ctr" rtl="0" eaLnBrk="1" fontAlgn="base" hangingPunct="1">
        <a:spcBef>
          <a:spcPct val="0"/>
        </a:spcBef>
        <a:spcAft>
          <a:spcPct val="0"/>
        </a:spcAft>
        <a:defRPr sz="5000">
          <a:solidFill>
            <a:srgbClr val="000066"/>
          </a:solidFill>
          <a:latin typeface="Arial Black" pitchFamily="34" charset="0"/>
        </a:defRPr>
      </a:lvl8pPr>
      <a:lvl9pPr marL="1828800" algn="ctr" rtl="0" eaLnBrk="1" fontAlgn="base" hangingPunct="1">
        <a:spcBef>
          <a:spcPct val="0"/>
        </a:spcBef>
        <a:spcAft>
          <a:spcPct val="0"/>
        </a:spcAft>
        <a:defRPr sz="5000">
          <a:solidFill>
            <a:srgbClr val="000066"/>
          </a:solidFill>
          <a:latin typeface="Arial Black" pitchFamily="34" charset="0"/>
        </a:defRPr>
      </a:lvl9pPr>
    </p:titleStyle>
    <p:bodyStyle>
      <a:lvl1pPr marL="342900" indent="-342900" algn="r" rtl="0" eaLnBrk="0" fontAlgn="base" hangingPunct="0">
        <a:spcBef>
          <a:spcPct val="20000"/>
        </a:spcBef>
        <a:spcAft>
          <a:spcPct val="0"/>
        </a:spcAft>
        <a:defRPr sz="3000" b="1">
          <a:solidFill>
            <a:srgbClr val="0066FF"/>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4099" name="Rectangle 3"/>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
        <p:nvSpPr>
          <p:cNvPr id="532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532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532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177541A-26C9-432B-886C-46E213D39EBA}" type="slidenum">
              <a:rPr lang="en-MY" altLang="en-US"/>
              <a:pPr>
                <a:defRPr/>
              </a:pPr>
              <a:t>‹#›</a:t>
            </a:fld>
            <a:endParaRPr lang="en-MY" altLang="en-US"/>
          </a:p>
        </p:txBody>
      </p:sp>
    </p:spTree>
  </p:cSld>
  <p:clrMap bg1="lt1" tx1="dk1" bg2="lt2" tx2="dk2" accent1="accent1" accent2="accent2" accent3="accent3" accent4="accent4" accent5="accent5" accent6="accent6" hlink="hlink" folHlink="folHlink"/>
  <p:sldLayoutIdLst>
    <p:sldLayoutId id="2147488093" r:id="rId1"/>
    <p:sldLayoutId id="2147488094" r:id="rId2"/>
    <p:sldLayoutId id="2147488095" r:id="rId3"/>
    <p:sldLayoutId id="2147488096" r:id="rId4"/>
    <p:sldLayoutId id="2147488097" r:id="rId5"/>
    <p:sldLayoutId id="2147488098" r:id="rId6"/>
    <p:sldLayoutId id="2147488099" r:id="rId7"/>
    <p:sldLayoutId id="2147488100" r:id="rId8"/>
    <p:sldLayoutId id="2147488101" r:id="rId9"/>
    <p:sldLayoutId id="2147488102" r:id="rId10"/>
    <p:sldLayoutId id="2147488103" r:id="rId11"/>
  </p:sldLayoutIdLst>
  <p:txStyles>
    <p:titleStyle>
      <a:lvl1pPr algn="l" rtl="0" eaLnBrk="0" fontAlgn="base" hangingPunct="0">
        <a:spcBef>
          <a:spcPct val="0"/>
        </a:spcBef>
        <a:spcAft>
          <a:spcPct val="0"/>
        </a:spcAft>
        <a:defRPr sz="3500">
          <a:solidFill>
            <a:srgbClr val="000066"/>
          </a:solidFill>
          <a:latin typeface="+mj-lt"/>
          <a:ea typeface="+mj-ea"/>
          <a:cs typeface="+mj-cs"/>
        </a:defRPr>
      </a:lvl1pPr>
      <a:lvl2pPr algn="l" rtl="0" eaLnBrk="0" fontAlgn="base" hangingPunct="0">
        <a:spcBef>
          <a:spcPct val="0"/>
        </a:spcBef>
        <a:spcAft>
          <a:spcPct val="0"/>
        </a:spcAft>
        <a:defRPr sz="3500">
          <a:solidFill>
            <a:srgbClr val="000066"/>
          </a:solidFill>
          <a:latin typeface="Arial Black" pitchFamily="34" charset="0"/>
        </a:defRPr>
      </a:lvl2pPr>
      <a:lvl3pPr algn="l" rtl="0" eaLnBrk="0" fontAlgn="base" hangingPunct="0">
        <a:spcBef>
          <a:spcPct val="0"/>
        </a:spcBef>
        <a:spcAft>
          <a:spcPct val="0"/>
        </a:spcAft>
        <a:defRPr sz="3500">
          <a:solidFill>
            <a:srgbClr val="000066"/>
          </a:solidFill>
          <a:latin typeface="Arial Black" pitchFamily="34" charset="0"/>
        </a:defRPr>
      </a:lvl3pPr>
      <a:lvl4pPr algn="l" rtl="0" eaLnBrk="0" fontAlgn="base" hangingPunct="0">
        <a:spcBef>
          <a:spcPct val="0"/>
        </a:spcBef>
        <a:spcAft>
          <a:spcPct val="0"/>
        </a:spcAft>
        <a:defRPr sz="3500">
          <a:solidFill>
            <a:srgbClr val="000066"/>
          </a:solidFill>
          <a:latin typeface="Arial Black" pitchFamily="34" charset="0"/>
        </a:defRPr>
      </a:lvl4pPr>
      <a:lvl5pPr algn="l" rtl="0" eaLnBrk="0" fontAlgn="base" hangingPunct="0">
        <a:spcBef>
          <a:spcPct val="0"/>
        </a:spcBef>
        <a:spcAft>
          <a:spcPct val="0"/>
        </a:spcAft>
        <a:defRPr sz="3500">
          <a:solidFill>
            <a:srgbClr val="000066"/>
          </a:solidFill>
          <a:latin typeface="Arial Black" pitchFamily="34" charset="0"/>
        </a:defRPr>
      </a:lvl5pPr>
      <a:lvl6pPr marL="457200" algn="l" rtl="0" eaLnBrk="1" fontAlgn="base" hangingPunct="1">
        <a:spcBef>
          <a:spcPct val="0"/>
        </a:spcBef>
        <a:spcAft>
          <a:spcPct val="0"/>
        </a:spcAft>
        <a:defRPr sz="3500">
          <a:solidFill>
            <a:srgbClr val="000066"/>
          </a:solidFill>
          <a:latin typeface="Arial Black" pitchFamily="34" charset="0"/>
        </a:defRPr>
      </a:lvl6pPr>
      <a:lvl7pPr marL="914400" algn="l" rtl="0" eaLnBrk="1" fontAlgn="base" hangingPunct="1">
        <a:spcBef>
          <a:spcPct val="0"/>
        </a:spcBef>
        <a:spcAft>
          <a:spcPct val="0"/>
        </a:spcAft>
        <a:defRPr sz="3500">
          <a:solidFill>
            <a:srgbClr val="000066"/>
          </a:solidFill>
          <a:latin typeface="Arial Black" pitchFamily="34" charset="0"/>
        </a:defRPr>
      </a:lvl7pPr>
      <a:lvl8pPr marL="1371600" algn="l" rtl="0" eaLnBrk="1" fontAlgn="base" hangingPunct="1">
        <a:spcBef>
          <a:spcPct val="0"/>
        </a:spcBef>
        <a:spcAft>
          <a:spcPct val="0"/>
        </a:spcAft>
        <a:defRPr sz="3500">
          <a:solidFill>
            <a:srgbClr val="000066"/>
          </a:solidFill>
          <a:latin typeface="Arial Black" pitchFamily="34" charset="0"/>
        </a:defRPr>
      </a:lvl8pPr>
      <a:lvl9pPr marL="1828800" algn="l" rtl="0" eaLnBrk="1" fontAlgn="base" hangingPunct="1">
        <a:spcBef>
          <a:spcPct val="0"/>
        </a:spcBef>
        <a:spcAft>
          <a:spcPct val="0"/>
        </a:spcAft>
        <a:defRPr sz="3500">
          <a:solidFill>
            <a:srgbClr val="000066"/>
          </a:solidFill>
          <a:latin typeface="Arial Black" pitchFamily="34" charset="0"/>
        </a:defRPr>
      </a:lvl9pPr>
    </p:titleStyle>
    <p:bodyStyle>
      <a:lvl1pPr marL="342900" indent="-342900" algn="l" rtl="0" eaLnBrk="0" fontAlgn="base" hangingPunct="0">
        <a:spcBef>
          <a:spcPct val="20000"/>
        </a:spcBef>
        <a:spcAft>
          <a:spcPct val="0"/>
        </a:spcAft>
        <a:defRPr sz="20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B2D5478A-8386-440C-BFDD-CE511663F747}" type="slidenum">
              <a:rPr lang="en-MY" altLang="en-US"/>
              <a:pPr>
                <a:defRPr/>
              </a:pPr>
              <a:t>‹#›</a:t>
            </a:fld>
            <a:endParaRPr lang="en-MY" altLang="en-US"/>
          </a:p>
        </p:txBody>
      </p:sp>
      <p:sp>
        <p:nvSpPr>
          <p:cNvPr id="5125" name="Rectangle 24"/>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5126" name="Rectangle 25"/>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Tree>
  </p:cSld>
  <p:clrMap bg1="lt1" tx1="dk1" bg2="lt2" tx2="dk2" accent1="accent1" accent2="accent2" accent3="accent3" accent4="accent4" accent5="accent5" accent6="accent6" hlink="hlink" folHlink="folHlink"/>
  <p:sldLayoutIdLst>
    <p:sldLayoutId id="2147488104" r:id="rId1"/>
    <p:sldLayoutId id="2147488105" r:id="rId2"/>
    <p:sldLayoutId id="2147488106" r:id="rId3"/>
    <p:sldLayoutId id="2147488107" r:id="rId4"/>
    <p:sldLayoutId id="2147488108" r:id="rId5"/>
    <p:sldLayoutId id="2147488109" r:id="rId6"/>
    <p:sldLayoutId id="2147488110" r:id="rId7"/>
    <p:sldLayoutId id="2147488111" r:id="rId8"/>
    <p:sldLayoutId id="2147488112" r:id="rId9"/>
    <p:sldLayoutId id="2147488113" r:id="rId10"/>
    <p:sldLayoutId id="2147488114" r:id="rId11"/>
  </p:sldLayoutIdLst>
  <p:transition/>
  <p:txStyles>
    <p:titleStyle>
      <a:lvl1pPr algn="ctr" rtl="0" eaLnBrk="0" fontAlgn="base" hangingPunct="0">
        <a:spcBef>
          <a:spcPct val="0"/>
        </a:spcBef>
        <a:spcAft>
          <a:spcPct val="0"/>
        </a:spcAft>
        <a:defRPr sz="3500">
          <a:solidFill>
            <a:srgbClr val="3333CC"/>
          </a:solidFill>
          <a:latin typeface="+mj-lt"/>
          <a:ea typeface="+mj-ea"/>
          <a:cs typeface="+mj-cs"/>
        </a:defRPr>
      </a:lvl1pPr>
      <a:lvl2pPr algn="ctr" rtl="0" eaLnBrk="0" fontAlgn="base" hangingPunct="0">
        <a:spcBef>
          <a:spcPct val="0"/>
        </a:spcBef>
        <a:spcAft>
          <a:spcPct val="0"/>
        </a:spcAft>
        <a:defRPr sz="3500">
          <a:solidFill>
            <a:srgbClr val="3333CC"/>
          </a:solidFill>
          <a:latin typeface="Arial Black" pitchFamily="34" charset="0"/>
        </a:defRPr>
      </a:lvl2pPr>
      <a:lvl3pPr algn="ctr" rtl="0" eaLnBrk="0" fontAlgn="base" hangingPunct="0">
        <a:spcBef>
          <a:spcPct val="0"/>
        </a:spcBef>
        <a:spcAft>
          <a:spcPct val="0"/>
        </a:spcAft>
        <a:defRPr sz="3500">
          <a:solidFill>
            <a:srgbClr val="3333CC"/>
          </a:solidFill>
          <a:latin typeface="Arial Black" pitchFamily="34" charset="0"/>
        </a:defRPr>
      </a:lvl3pPr>
      <a:lvl4pPr algn="ctr" rtl="0" eaLnBrk="0" fontAlgn="base" hangingPunct="0">
        <a:spcBef>
          <a:spcPct val="0"/>
        </a:spcBef>
        <a:spcAft>
          <a:spcPct val="0"/>
        </a:spcAft>
        <a:defRPr sz="3500">
          <a:solidFill>
            <a:srgbClr val="3333CC"/>
          </a:solidFill>
          <a:latin typeface="Arial Black" pitchFamily="34" charset="0"/>
        </a:defRPr>
      </a:lvl4pPr>
      <a:lvl5pPr algn="ctr" rtl="0" eaLnBrk="0" fontAlgn="base" hangingPunct="0">
        <a:spcBef>
          <a:spcPct val="0"/>
        </a:spcBef>
        <a:spcAft>
          <a:spcPct val="0"/>
        </a:spcAft>
        <a:defRPr sz="3500">
          <a:solidFill>
            <a:srgbClr val="3333CC"/>
          </a:solidFill>
          <a:latin typeface="Arial Black" pitchFamily="34" charset="0"/>
        </a:defRPr>
      </a:lvl5pPr>
      <a:lvl6pPr marL="457200" algn="ctr" rtl="0" eaLnBrk="1" fontAlgn="base" hangingPunct="1">
        <a:spcBef>
          <a:spcPct val="0"/>
        </a:spcBef>
        <a:spcAft>
          <a:spcPct val="0"/>
        </a:spcAft>
        <a:defRPr sz="3500">
          <a:solidFill>
            <a:srgbClr val="3333CC"/>
          </a:solidFill>
          <a:latin typeface="Arial Black" pitchFamily="34" charset="0"/>
        </a:defRPr>
      </a:lvl6pPr>
      <a:lvl7pPr marL="914400" algn="ctr" rtl="0" eaLnBrk="1" fontAlgn="base" hangingPunct="1">
        <a:spcBef>
          <a:spcPct val="0"/>
        </a:spcBef>
        <a:spcAft>
          <a:spcPct val="0"/>
        </a:spcAft>
        <a:defRPr sz="3500">
          <a:solidFill>
            <a:srgbClr val="3333CC"/>
          </a:solidFill>
          <a:latin typeface="Arial Black" pitchFamily="34" charset="0"/>
        </a:defRPr>
      </a:lvl7pPr>
      <a:lvl8pPr marL="1371600" algn="ctr" rtl="0" eaLnBrk="1" fontAlgn="base" hangingPunct="1">
        <a:spcBef>
          <a:spcPct val="0"/>
        </a:spcBef>
        <a:spcAft>
          <a:spcPct val="0"/>
        </a:spcAft>
        <a:defRPr sz="3500">
          <a:solidFill>
            <a:srgbClr val="3333CC"/>
          </a:solidFill>
          <a:latin typeface="Arial Black" pitchFamily="34" charset="0"/>
        </a:defRPr>
      </a:lvl8pPr>
      <a:lvl9pPr marL="1828800" algn="ctr" rtl="0" eaLnBrk="1" fontAlgn="base" hangingPunct="1">
        <a:spcBef>
          <a:spcPct val="0"/>
        </a:spcBef>
        <a:spcAft>
          <a:spcPct val="0"/>
        </a:spcAft>
        <a:defRPr sz="3500">
          <a:solidFill>
            <a:srgbClr val="3333CC"/>
          </a:solidFill>
          <a:latin typeface="Arial Black" pitchFamily="34" charset="0"/>
        </a:defRPr>
      </a:lvl9pPr>
    </p:titleStyle>
    <p:bodyStyle>
      <a:lvl1pPr marL="342900" indent="-342900" algn="l" rtl="0" eaLnBrk="0" fontAlgn="base" hangingPunct="0">
        <a:spcBef>
          <a:spcPct val="20000"/>
        </a:spcBef>
        <a:spcAft>
          <a:spcPct val="0"/>
        </a:spcAft>
        <a:defRPr sz="2000" b="1">
          <a:solidFill>
            <a:srgbClr val="000066"/>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66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66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66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0E2C579-9D8F-4A2C-9681-5FAA6C7B083B}" type="slidenum">
              <a:rPr lang="en-MY" altLang="en-US"/>
              <a:pPr>
                <a:defRPr/>
              </a:pPr>
              <a:t>‹#›</a:t>
            </a:fld>
            <a:endParaRPr lang="en-MY" altLang="en-US"/>
          </a:p>
        </p:txBody>
      </p:sp>
      <p:sp>
        <p:nvSpPr>
          <p:cNvPr id="6149" name="Rectangle 8"/>
          <p:cNvSpPr>
            <a:spLocks noGrp="1" noChangeArrowheads="1"/>
          </p:cNvSpPr>
          <p:nvPr>
            <p:ph type="title"/>
          </p:nvPr>
        </p:nvSpPr>
        <p:spPr bwMode="auto">
          <a:xfrm>
            <a:off x="533400" y="5181600"/>
            <a:ext cx="8077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Transitional Page</a:t>
            </a:r>
          </a:p>
        </p:txBody>
      </p:sp>
    </p:spTree>
  </p:cSld>
  <p:clrMap bg1="lt1" tx1="dk1" bg2="lt2" tx2="dk2" accent1="accent1" accent2="accent2" accent3="accent3" accent4="accent4" accent5="accent5" accent6="accent6" hlink="hlink" folHlink="folHlink"/>
  <p:sldLayoutIdLst>
    <p:sldLayoutId id="2147488115" r:id="rId1"/>
    <p:sldLayoutId id="2147488116" r:id="rId2"/>
    <p:sldLayoutId id="2147488117" r:id="rId3"/>
    <p:sldLayoutId id="2147488118" r:id="rId4"/>
    <p:sldLayoutId id="2147488119" r:id="rId5"/>
    <p:sldLayoutId id="2147488120" r:id="rId6"/>
    <p:sldLayoutId id="2147488121" r:id="rId7"/>
    <p:sldLayoutId id="2147488122" r:id="rId8"/>
    <p:sldLayoutId id="2147488123" r:id="rId9"/>
    <p:sldLayoutId id="2147488124" r:id="rId10"/>
    <p:sldLayoutId id="2147488125" r:id="rId11"/>
  </p:sldLayoutIdLst>
  <p:txStyles>
    <p:titleStyle>
      <a:lvl1pPr algn="ctr" rtl="0" eaLnBrk="0" fontAlgn="base" hangingPunct="0">
        <a:spcBef>
          <a:spcPct val="0"/>
        </a:spcBef>
        <a:spcAft>
          <a:spcPct val="0"/>
        </a:spcAft>
        <a:defRPr sz="5000">
          <a:solidFill>
            <a:schemeClr val="hlink"/>
          </a:solidFill>
          <a:latin typeface="+mj-lt"/>
          <a:ea typeface="+mj-ea"/>
          <a:cs typeface="+mj-cs"/>
        </a:defRPr>
      </a:lvl1pPr>
      <a:lvl2pPr algn="ctr" rtl="0" eaLnBrk="0" fontAlgn="base" hangingPunct="0">
        <a:spcBef>
          <a:spcPct val="0"/>
        </a:spcBef>
        <a:spcAft>
          <a:spcPct val="0"/>
        </a:spcAft>
        <a:defRPr sz="5000">
          <a:solidFill>
            <a:schemeClr val="hlink"/>
          </a:solidFill>
          <a:latin typeface="Arial Black" pitchFamily="34" charset="0"/>
        </a:defRPr>
      </a:lvl2pPr>
      <a:lvl3pPr algn="ctr" rtl="0" eaLnBrk="0" fontAlgn="base" hangingPunct="0">
        <a:spcBef>
          <a:spcPct val="0"/>
        </a:spcBef>
        <a:spcAft>
          <a:spcPct val="0"/>
        </a:spcAft>
        <a:defRPr sz="5000">
          <a:solidFill>
            <a:schemeClr val="hlink"/>
          </a:solidFill>
          <a:latin typeface="Arial Black" pitchFamily="34" charset="0"/>
        </a:defRPr>
      </a:lvl3pPr>
      <a:lvl4pPr algn="ctr" rtl="0" eaLnBrk="0" fontAlgn="base" hangingPunct="0">
        <a:spcBef>
          <a:spcPct val="0"/>
        </a:spcBef>
        <a:spcAft>
          <a:spcPct val="0"/>
        </a:spcAft>
        <a:defRPr sz="5000">
          <a:solidFill>
            <a:schemeClr val="hlink"/>
          </a:solidFill>
          <a:latin typeface="Arial Black" pitchFamily="34" charset="0"/>
        </a:defRPr>
      </a:lvl4pPr>
      <a:lvl5pPr algn="ctr" rtl="0" eaLnBrk="0" fontAlgn="base" hangingPunct="0">
        <a:spcBef>
          <a:spcPct val="0"/>
        </a:spcBef>
        <a:spcAft>
          <a:spcPct val="0"/>
        </a:spcAft>
        <a:defRPr sz="5000">
          <a:solidFill>
            <a:schemeClr val="hlink"/>
          </a:solidFill>
          <a:latin typeface="Arial Black" pitchFamily="34" charset="0"/>
        </a:defRPr>
      </a:lvl5pPr>
      <a:lvl6pPr marL="457200" algn="ctr" rtl="0" eaLnBrk="1" fontAlgn="base" hangingPunct="1">
        <a:spcBef>
          <a:spcPct val="0"/>
        </a:spcBef>
        <a:spcAft>
          <a:spcPct val="0"/>
        </a:spcAft>
        <a:defRPr sz="5000">
          <a:solidFill>
            <a:schemeClr val="hlink"/>
          </a:solidFill>
          <a:latin typeface="Arial Black" pitchFamily="34" charset="0"/>
        </a:defRPr>
      </a:lvl6pPr>
      <a:lvl7pPr marL="914400" algn="ctr" rtl="0" eaLnBrk="1" fontAlgn="base" hangingPunct="1">
        <a:spcBef>
          <a:spcPct val="0"/>
        </a:spcBef>
        <a:spcAft>
          <a:spcPct val="0"/>
        </a:spcAft>
        <a:defRPr sz="5000">
          <a:solidFill>
            <a:schemeClr val="hlink"/>
          </a:solidFill>
          <a:latin typeface="Arial Black" pitchFamily="34" charset="0"/>
        </a:defRPr>
      </a:lvl7pPr>
      <a:lvl8pPr marL="1371600" algn="ctr" rtl="0" eaLnBrk="1" fontAlgn="base" hangingPunct="1">
        <a:spcBef>
          <a:spcPct val="0"/>
        </a:spcBef>
        <a:spcAft>
          <a:spcPct val="0"/>
        </a:spcAft>
        <a:defRPr sz="5000">
          <a:solidFill>
            <a:schemeClr val="hlink"/>
          </a:solidFill>
          <a:latin typeface="Arial Black" pitchFamily="34" charset="0"/>
        </a:defRPr>
      </a:lvl8pPr>
      <a:lvl9pPr marL="1828800" algn="ctr" rtl="0" eaLnBrk="1" fontAlgn="base" hangingPunct="1">
        <a:spcBef>
          <a:spcPct val="0"/>
        </a:spcBef>
        <a:spcAft>
          <a:spcPct val="0"/>
        </a:spcAft>
        <a:defRPr sz="5000">
          <a:solidFill>
            <a:schemeClr val="hlink"/>
          </a:solidFill>
          <a:latin typeface="Arial Black" pitchFamily="34" charset="0"/>
        </a:defRPr>
      </a:lvl9pPr>
    </p:titleStyle>
    <p:bodyStyle>
      <a:lvl1pPr marL="342900" indent="-342900" algn="ctr" rtl="0" eaLnBrk="0" fontAlgn="base" hangingPunct="0">
        <a:spcBef>
          <a:spcPct val="20000"/>
        </a:spcBef>
        <a:spcAft>
          <a:spcPct val="0"/>
        </a:spcAft>
        <a:defRPr sz="4500">
          <a:solidFill>
            <a:schemeClr val="bg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bwMode="auto">
          <a:xfrm>
            <a:off x="381000" y="44196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Place Your Subtitle Here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fld id="{CBD220F8-2AC1-453F-8D5A-C0CBA95B6830}" type="datetimeFigureOut">
              <a:rPr lang="en-US"/>
              <a:pPr>
                <a:defRPr/>
              </a:pPr>
              <a:t>10/23/2024</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83EA77F-08EA-48A0-9594-0AEF19E2BDA8}" type="slidenum">
              <a:rPr lang="en-US" altLang="en-US"/>
              <a:pPr>
                <a:defRPr/>
              </a:pPr>
              <a:t>‹#›</a:t>
            </a:fld>
            <a:endParaRPr lang="en-US" altLang="en-US"/>
          </a:p>
        </p:txBody>
      </p:sp>
      <p:sp>
        <p:nvSpPr>
          <p:cNvPr id="7174" name="Rectangle 12"/>
          <p:cNvSpPr>
            <a:spLocks noGrp="1" noChangeArrowheads="1"/>
          </p:cNvSpPr>
          <p:nvPr>
            <p:ph type="title"/>
          </p:nvPr>
        </p:nvSpPr>
        <p:spPr bwMode="auto">
          <a:xfrm>
            <a:off x="457200" y="5410200"/>
            <a:ext cx="8229600" cy="838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Software Template</a:t>
            </a:r>
          </a:p>
        </p:txBody>
      </p:sp>
    </p:spTree>
  </p:cSld>
  <p:clrMap bg1="lt1" tx1="dk1" bg2="lt2" tx2="dk2" accent1="accent1" accent2="accent2" accent3="accent3" accent4="accent4" accent5="accent5" accent6="accent6" hlink="hlink" folHlink="folHlink"/>
  <p:sldLayoutIdLst>
    <p:sldLayoutId id="2147488176" r:id="rId1"/>
    <p:sldLayoutId id="2147488177" r:id="rId2"/>
    <p:sldLayoutId id="2147488178" r:id="rId3"/>
    <p:sldLayoutId id="2147488179" r:id="rId4"/>
    <p:sldLayoutId id="2147488180" r:id="rId5"/>
    <p:sldLayoutId id="2147488181" r:id="rId6"/>
    <p:sldLayoutId id="2147488182" r:id="rId7"/>
    <p:sldLayoutId id="2147488183" r:id="rId8"/>
    <p:sldLayoutId id="2147488184" r:id="rId9"/>
    <p:sldLayoutId id="2147488185" r:id="rId10"/>
    <p:sldLayoutId id="2147488186" r:id="rId11"/>
  </p:sldLayoutIdLst>
  <p:hf hdr="0" ftr="0" dt="0"/>
  <p:txStyles>
    <p:titleStyle>
      <a:lvl1pPr algn="ctr" rtl="0" eaLnBrk="0" fontAlgn="base" hangingPunct="0">
        <a:spcBef>
          <a:spcPct val="0"/>
        </a:spcBef>
        <a:spcAft>
          <a:spcPct val="0"/>
        </a:spcAft>
        <a:defRPr sz="5000">
          <a:solidFill>
            <a:srgbClr val="000066"/>
          </a:solidFill>
          <a:latin typeface="+mj-lt"/>
          <a:ea typeface="+mj-ea"/>
          <a:cs typeface="+mj-cs"/>
        </a:defRPr>
      </a:lvl1pPr>
      <a:lvl2pPr algn="ctr" rtl="0" eaLnBrk="0" fontAlgn="base" hangingPunct="0">
        <a:spcBef>
          <a:spcPct val="0"/>
        </a:spcBef>
        <a:spcAft>
          <a:spcPct val="0"/>
        </a:spcAft>
        <a:defRPr sz="5000">
          <a:solidFill>
            <a:srgbClr val="000066"/>
          </a:solidFill>
          <a:latin typeface="Arial Black" pitchFamily="34" charset="0"/>
        </a:defRPr>
      </a:lvl2pPr>
      <a:lvl3pPr algn="ctr" rtl="0" eaLnBrk="0" fontAlgn="base" hangingPunct="0">
        <a:spcBef>
          <a:spcPct val="0"/>
        </a:spcBef>
        <a:spcAft>
          <a:spcPct val="0"/>
        </a:spcAft>
        <a:defRPr sz="5000">
          <a:solidFill>
            <a:srgbClr val="000066"/>
          </a:solidFill>
          <a:latin typeface="Arial Black" pitchFamily="34" charset="0"/>
        </a:defRPr>
      </a:lvl3pPr>
      <a:lvl4pPr algn="ctr" rtl="0" eaLnBrk="0" fontAlgn="base" hangingPunct="0">
        <a:spcBef>
          <a:spcPct val="0"/>
        </a:spcBef>
        <a:spcAft>
          <a:spcPct val="0"/>
        </a:spcAft>
        <a:defRPr sz="5000">
          <a:solidFill>
            <a:srgbClr val="000066"/>
          </a:solidFill>
          <a:latin typeface="Arial Black" pitchFamily="34" charset="0"/>
        </a:defRPr>
      </a:lvl4pPr>
      <a:lvl5pPr algn="ctr" rtl="0" eaLnBrk="0" fontAlgn="base" hangingPunct="0">
        <a:spcBef>
          <a:spcPct val="0"/>
        </a:spcBef>
        <a:spcAft>
          <a:spcPct val="0"/>
        </a:spcAft>
        <a:defRPr sz="5000">
          <a:solidFill>
            <a:srgbClr val="000066"/>
          </a:solidFill>
          <a:latin typeface="Arial Black" pitchFamily="34" charset="0"/>
        </a:defRPr>
      </a:lvl5pPr>
      <a:lvl6pPr marL="457200" algn="ctr" rtl="0" eaLnBrk="1" fontAlgn="base" hangingPunct="1">
        <a:spcBef>
          <a:spcPct val="0"/>
        </a:spcBef>
        <a:spcAft>
          <a:spcPct val="0"/>
        </a:spcAft>
        <a:defRPr sz="5000">
          <a:solidFill>
            <a:srgbClr val="000066"/>
          </a:solidFill>
          <a:latin typeface="Arial Black" pitchFamily="34" charset="0"/>
        </a:defRPr>
      </a:lvl6pPr>
      <a:lvl7pPr marL="914400" algn="ctr" rtl="0" eaLnBrk="1" fontAlgn="base" hangingPunct="1">
        <a:spcBef>
          <a:spcPct val="0"/>
        </a:spcBef>
        <a:spcAft>
          <a:spcPct val="0"/>
        </a:spcAft>
        <a:defRPr sz="5000">
          <a:solidFill>
            <a:srgbClr val="000066"/>
          </a:solidFill>
          <a:latin typeface="Arial Black" pitchFamily="34" charset="0"/>
        </a:defRPr>
      </a:lvl7pPr>
      <a:lvl8pPr marL="1371600" algn="ctr" rtl="0" eaLnBrk="1" fontAlgn="base" hangingPunct="1">
        <a:spcBef>
          <a:spcPct val="0"/>
        </a:spcBef>
        <a:spcAft>
          <a:spcPct val="0"/>
        </a:spcAft>
        <a:defRPr sz="5000">
          <a:solidFill>
            <a:srgbClr val="000066"/>
          </a:solidFill>
          <a:latin typeface="Arial Black" pitchFamily="34" charset="0"/>
        </a:defRPr>
      </a:lvl8pPr>
      <a:lvl9pPr marL="1828800" algn="ctr" rtl="0" eaLnBrk="1" fontAlgn="base" hangingPunct="1">
        <a:spcBef>
          <a:spcPct val="0"/>
        </a:spcBef>
        <a:spcAft>
          <a:spcPct val="0"/>
        </a:spcAft>
        <a:defRPr sz="5000">
          <a:solidFill>
            <a:srgbClr val="000066"/>
          </a:solidFill>
          <a:latin typeface="Arial Black" pitchFamily="34" charset="0"/>
        </a:defRPr>
      </a:lvl9pPr>
    </p:titleStyle>
    <p:bodyStyle>
      <a:lvl1pPr marL="342900" indent="-342900" algn="r" rtl="0" eaLnBrk="0" fontAlgn="base" hangingPunct="0">
        <a:spcBef>
          <a:spcPct val="20000"/>
        </a:spcBef>
        <a:spcAft>
          <a:spcPct val="0"/>
        </a:spcAft>
        <a:defRPr sz="3000" b="1">
          <a:solidFill>
            <a:srgbClr val="0066FF"/>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8195" name="Rectangle 3"/>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
        <p:nvSpPr>
          <p:cNvPr id="532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532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532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A1F61E6-44DB-4180-BCBA-05BCD8EC63F7}" type="slidenum">
              <a:rPr lang="en-MY" altLang="en-US"/>
              <a:pPr>
                <a:defRPr/>
              </a:pPr>
              <a:t>‹#›</a:t>
            </a:fld>
            <a:endParaRPr lang="en-MY" altLang="en-US"/>
          </a:p>
        </p:txBody>
      </p:sp>
    </p:spTree>
  </p:cSld>
  <p:clrMap bg1="lt1" tx1="dk1" bg2="lt2" tx2="dk2" accent1="accent1" accent2="accent2" accent3="accent3" accent4="accent4" accent5="accent5" accent6="accent6" hlink="hlink" folHlink="folHlink"/>
  <p:sldLayoutIdLst>
    <p:sldLayoutId id="2147488126" r:id="rId1"/>
    <p:sldLayoutId id="2147488127" r:id="rId2"/>
    <p:sldLayoutId id="2147488128" r:id="rId3"/>
    <p:sldLayoutId id="2147488129" r:id="rId4"/>
    <p:sldLayoutId id="2147488130" r:id="rId5"/>
    <p:sldLayoutId id="2147488131" r:id="rId6"/>
    <p:sldLayoutId id="2147488132" r:id="rId7"/>
    <p:sldLayoutId id="2147488133" r:id="rId8"/>
    <p:sldLayoutId id="2147488134" r:id="rId9"/>
    <p:sldLayoutId id="2147488135" r:id="rId10"/>
    <p:sldLayoutId id="2147488136" r:id="rId11"/>
  </p:sldLayoutIdLst>
  <p:txStyles>
    <p:titleStyle>
      <a:lvl1pPr algn="l" rtl="0" eaLnBrk="0" fontAlgn="base" hangingPunct="0">
        <a:spcBef>
          <a:spcPct val="0"/>
        </a:spcBef>
        <a:spcAft>
          <a:spcPct val="0"/>
        </a:spcAft>
        <a:defRPr sz="3500">
          <a:solidFill>
            <a:srgbClr val="000066"/>
          </a:solidFill>
          <a:latin typeface="+mj-lt"/>
          <a:ea typeface="+mj-ea"/>
          <a:cs typeface="+mj-cs"/>
        </a:defRPr>
      </a:lvl1pPr>
      <a:lvl2pPr algn="l" rtl="0" eaLnBrk="0" fontAlgn="base" hangingPunct="0">
        <a:spcBef>
          <a:spcPct val="0"/>
        </a:spcBef>
        <a:spcAft>
          <a:spcPct val="0"/>
        </a:spcAft>
        <a:defRPr sz="3500">
          <a:solidFill>
            <a:srgbClr val="000066"/>
          </a:solidFill>
          <a:latin typeface="Arial Black" pitchFamily="34" charset="0"/>
        </a:defRPr>
      </a:lvl2pPr>
      <a:lvl3pPr algn="l" rtl="0" eaLnBrk="0" fontAlgn="base" hangingPunct="0">
        <a:spcBef>
          <a:spcPct val="0"/>
        </a:spcBef>
        <a:spcAft>
          <a:spcPct val="0"/>
        </a:spcAft>
        <a:defRPr sz="3500">
          <a:solidFill>
            <a:srgbClr val="000066"/>
          </a:solidFill>
          <a:latin typeface="Arial Black" pitchFamily="34" charset="0"/>
        </a:defRPr>
      </a:lvl3pPr>
      <a:lvl4pPr algn="l" rtl="0" eaLnBrk="0" fontAlgn="base" hangingPunct="0">
        <a:spcBef>
          <a:spcPct val="0"/>
        </a:spcBef>
        <a:spcAft>
          <a:spcPct val="0"/>
        </a:spcAft>
        <a:defRPr sz="3500">
          <a:solidFill>
            <a:srgbClr val="000066"/>
          </a:solidFill>
          <a:latin typeface="Arial Black" pitchFamily="34" charset="0"/>
        </a:defRPr>
      </a:lvl4pPr>
      <a:lvl5pPr algn="l" rtl="0" eaLnBrk="0" fontAlgn="base" hangingPunct="0">
        <a:spcBef>
          <a:spcPct val="0"/>
        </a:spcBef>
        <a:spcAft>
          <a:spcPct val="0"/>
        </a:spcAft>
        <a:defRPr sz="3500">
          <a:solidFill>
            <a:srgbClr val="000066"/>
          </a:solidFill>
          <a:latin typeface="Arial Black" pitchFamily="34" charset="0"/>
        </a:defRPr>
      </a:lvl5pPr>
      <a:lvl6pPr marL="457200" algn="l" rtl="0" eaLnBrk="1" fontAlgn="base" hangingPunct="1">
        <a:spcBef>
          <a:spcPct val="0"/>
        </a:spcBef>
        <a:spcAft>
          <a:spcPct val="0"/>
        </a:spcAft>
        <a:defRPr sz="3500">
          <a:solidFill>
            <a:srgbClr val="000066"/>
          </a:solidFill>
          <a:latin typeface="Arial Black" pitchFamily="34" charset="0"/>
        </a:defRPr>
      </a:lvl6pPr>
      <a:lvl7pPr marL="914400" algn="l" rtl="0" eaLnBrk="1" fontAlgn="base" hangingPunct="1">
        <a:spcBef>
          <a:spcPct val="0"/>
        </a:spcBef>
        <a:spcAft>
          <a:spcPct val="0"/>
        </a:spcAft>
        <a:defRPr sz="3500">
          <a:solidFill>
            <a:srgbClr val="000066"/>
          </a:solidFill>
          <a:latin typeface="Arial Black" pitchFamily="34" charset="0"/>
        </a:defRPr>
      </a:lvl7pPr>
      <a:lvl8pPr marL="1371600" algn="l" rtl="0" eaLnBrk="1" fontAlgn="base" hangingPunct="1">
        <a:spcBef>
          <a:spcPct val="0"/>
        </a:spcBef>
        <a:spcAft>
          <a:spcPct val="0"/>
        </a:spcAft>
        <a:defRPr sz="3500">
          <a:solidFill>
            <a:srgbClr val="000066"/>
          </a:solidFill>
          <a:latin typeface="Arial Black" pitchFamily="34" charset="0"/>
        </a:defRPr>
      </a:lvl8pPr>
      <a:lvl9pPr marL="1828800" algn="l" rtl="0" eaLnBrk="1" fontAlgn="base" hangingPunct="1">
        <a:spcBef>
          <a:spcPct val="0"/>
        </a:spcBef>
        <a:spcAft>
          <a:spcPct val="0"/>
        </a:spcAft>
        <a:defRPr sz="3500">
          <a:solidFill>
            <a:srgbClr val="000066"/>
          </a:solidFill>
          <a:latin typeface="Arial Black" pitchFamily="34" charset="0"/>
        </a:defRPr>
      </a:lvl9pPr>
    </p:titleStyle>
    <p:bodyStyle>
      <a:lvl1pPr marL="342900" indent="-342900" algn="l" rtl="0" eaLnBrk="0" fontAlgn="base" hangingPunct="0">
        <a:spcBef>
          <a:spcPct val="20000"/>
        </a:spcBef>
        <a:spcAft>
          <a:spcPct val="0"/>
        </a:spcAft>
        <a:defRPr sz="20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cs typeface="Arial" charset="0"/>
              </a:defRPr>
            </a:lvl1pPr>
          </a:lstStyle>
          <a:p>
            <a:pPr>
              <a:defRPr/>
            </a:pPr>
            <a:endParaRPr lang="en-MY"/>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cs typeface="Arial" charset="0"/>
              </a:defRPr>
            </a:lvl1pPr>
          </a:lstStyle>
          <a:p>
            <a:pPr>
              <a:defRPr/>
            </a:pPr>
            <a:endParaRPr lang="en-MY"/>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8DFB18B-6CD9-4A62-867D-838843AB15CB}" type="slidenum">
              <a:rPr lang="en-MY" altLang="en-US"/>
              <a:pPr>
                <a:defRPr/>
              </a:pPr>
              <a:t>‹#›</a:t>
            </a:fld>
            <a:endParaRPr lang="en-MY" altLang="en-US"/>
          </a:p>
        </p:txBody>
      </p:sp>
      <p:sp>
        <p:nvSpPr>
          <p:cNvPr id="9221" name="Rectangle 24"/>
          <p:cNvSpPr>
            <a:spLocks noGrp="1" noChangeArrowheads="1"/>
          </p:cNvSpPr>
          <p:nvPr>
            <p:ph type="title"/>
          </p:nvPr>
        </p:nvSpPr>
        <p:spPr bwMode="auto">
          <a:xfrm>
            <a:off x="304800" y="685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MY" altLang="en-US"/>
              <a:t>Place Your Topic Here</a:t>
            </a:r>
          </a:p>
        </p:txBody>
      </p:sp>
      <p:sp>
        <p:nvSpPr>
          <p:cNvPr id="9222" name="Rectangle 25"/>
          <p:cNvSpPr>
            <a:spLocks noGrp="1" noChangeArrowheads="1"/>
          </p:cNvSpPr>
          <p:nvPr>
            <p:ph type="body" idx="1"/>
          </p:nvPr>
        </p:nvSpPr>
        <p:spPr bwMode="auto">
          <a:xfrm>
            <a:off x="304800" y="1828800"/>
            <a:ext cx="7239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MY" altLang="en-US"/>
              <a:t>Your Description Goes Here</a:t>
            </a:r>
          </a:p>
        </p:txBody>
      </p:sp>
    </p:spTree>
  </p:cSld>
  <p:clrMap bg1="lt1" tx1="dk1" bg2="lt2" tx2="dk2" accent1="accent1" accent2="accent2" accent3="accent3" accent4="accent4" accent5="accent5" accent6="accent6" hlink="hlink" folHlink="folHlink"/>
  <p:sldLayoutIdLst>
    <p:sldLayoutId id="2147488137" r:id="rId1"/>
    <p:sldLayoutId id="2147488138" r:id="rId2"/>
    <p:sldLayoutId id="2147488139" r:id="rId3"/>
    <p:sldLayoutId id="2147488140" r:id="rId4"/>
    <p:sldLayoutId id="2147488141" r:id="rId5"/>
    <p:sldLayoutId id="2147488142" r:id="rId6"/>
    <p:sldLayoutId id="2147488143" r:id="rId7"/>
    <p:sldLayoutId id="2147488144" r:id="rId8"/>
    <p:sldLayoutId id="2147488145" r:id="rId9"/>
    <p:sldLayoutId id="2147488146" r:id="rId10"/>
    <p:sldLayoutId id="2147488147" r:id="rId11"/>
  </p:sldLayoutIdLst>
  <p:transition/>
  <p:txStyles>
    <p:titleStyle>
      <a:lvl1pPr algn="ctr" rtl="0" eaLnBrk="0" fontAlgn="base" hangingPunct="0">
        <a:spcBef>
          <a:spcPct val="0"/>
        </a:spcBef>
        <a:spcAft>
          <a:spcPct val="0"/>
        </a:spcAft>
        <a:defRPr sz="3500">
          <a:solidFill>
            <a:srgbClr val="3333CC"/>
          </a:solidFill>
          <a:latin typeface="+mj-lt"/>
          <a:ea typeface="+mj-ea"/>
          <a:cs typeface="+mj-cs"/>
        </a:defRPr>
      </a:lvl1pPr>
      <a:lvl2pPr algn="ctr" rtl="0" eaLnBrk="0" fontAlgn="base" hangingPunct="0">
        <a:spcBef>
          <a:spcPct val="0"/>
        </a:spcBef>
        <a:spcAft>
          <a:spcPct val="0"/>
        </a:spcAft>
        <a:defRPr sz="3500">
          <a:solidFill>
            <a:srgbClr val="3333CC"/>
          </a:solidFill>
          <a:latin typeface="Arial Black" pitchFamily="34" charset="0"/>
        </a:defRPr>
      </a:lvl2pPr>
      <a:lvl3pPr algn="ctr" rtl="0" eaLnBrk="0" fontAlgn="base" hangingPunct="0">
        <a:spcBef>
          <a:spcPct val="0"/>
        </a:spcBef>
        <a:spcAft>
          <a:spcPct val="0"/>
        </a:spcAft>
        <a:defRPr sz="3500">
          <a:solidFill>
            <a:srgbClr val="3333CC"/>
          </a:solidFill>
          <a:latin typeface="Arial Black" pitchFamily="34" charset="0"/>
        </a:defRPr>
      </a:lvl3pPr>
      <a:lvl4pPr algn="ctr" rtl="0" eaLnBrk="0" fontAlgn="base" hangingPunct="0">
        <a:spcBef>
          <a:spcPct val="0"/>
        </a:spcBef>
        <a:spcAft>
          <a:spcPct val="0"/>
        </a:spcAft>
        <a:defRPr sz="3500">
          <a:solidFill>
            <a:srgbClr val="3333CC"/>
          </a:solidFill>
          <a:latin typeface="Arial Black" pitchFamily="34" charset="0"/>
        </a:defRPr>
      </a:lvl4pPr>
      <a:lvl5pPr algn="ctr" rtl="0" eaLnBrk="0" fontAlgn="base" hangingPunct="0">
        <a:spcBef>
          <a:spcPct val="0"/>
        </a:spcBef>
        <a:spcAft>
          <a:spcPct val="0"/>
        </a:spcAft>
        <a:defRPr sz="3500">
          <a:solidFill>
            <a:srgbClr val="3333CC"/>
          </a:solidFill>
          <a:latin typeface="Arial Black" pitchFamily="34" charset="0"/>
        </a:defRPr>
      </a:lvl5pPr>
      <a:lvl6pPr marL="457200" algn="ctr" rtl="0" eaLnBrk="1" fontAlgn="base" hangingPunct="1">
        <a:spcBef>
          <a:spcPct val="0"/>
        </a:spcBef>
        <a:spcAft>
          <a:spcPct val="0"/>
        </a:spcAft>
        <a:defRPr sz="3500">
          <a:solidFill>
            <a:srgbClr val="3333CC"/>
          </a:solidFill>
          <a:latin typeface="Arial Black" pitchFamily="34" charset="0"/>
        </a:defRPr>
      </a:lvl6pPr>
      <a:lvl7pPr marL="914400" algn="ctr" rtl="0" eaLnBrk="1" fontAlgn="base" hangingPunct="1">
        <a:spcBef>
          <a:spcPct val="0"/>
        </a:spcBef>
        <a:spcAft>
          <a:spcPct val="0"/>
        </a:spcAft>
        <a:defRPr sz="3500">
          <a:solidFill>
            <a:srgbClr val="3333CC"/>
          </a:solidFill>
          <a:latin typeface="Arial Black" pitchFamily="34" charset="0"/>
        </a:defRPr>
      </a:lvl7pPr>
      <a:lvl8pPr marL="1371600" algn="ctr" rtl="0" eaLnBrk="1" fontAlgn="base" hangingPunct="1">
        <a:spcBef>
          <a:spcPct val="0"/>
        </a:spcBef>
        <a:spcAft>
          <a:spcPct val="0"/>
        </a:spcAft>
        <a:defRPr sz="3500">
          <a:solidFill>
            <a:srgbClr val="3333CC"/>
          </a:solidFill>
          <a:latin typeface="Arial Black" pitchFamily="34" charset="0"/>
        </a:defRPr>
      </a:lvl8pPr>
      <a:lvl9pPr marL="1828800" algn="ctr" rtl="0" eaLnBrk="1" fontAlgn="base" hangingPunct="1">
        <a:spcBef>
          <a:spcPct val="0"/>
        </a:spcBef>
        <a:spcAft>
          <a:spcPct val="0"/>
        </a:spcAft>
        <a:defRPr sz="3500">
          <a:solidFill>
            <a:srgbClr val="3333CC"/>
          </a:solidFill>
          <a:latin typeface="Arial Black" pitchFamily="34" charset="0"/>
        </a:defRPr>
      </a:lvl9pPr>
    </p:titleStyle>
    <p:bodyStyle>
      <a:lvl1pPr marL="342900" indent="-342900" algn="l" rtl="0" eaLnBrk="0" fontAlgn="base" hangingPunct="0">
        <a:spcBef>
          <a:spcPct val="20000"/>
        </a:spcBef>
        <a:spcAft>
          <a:spcPct val="0"/>
        </a:spcAft>
        <a:defRPr sz="2000" b="1">
          <a:solidFill>
            <a:srgbClr val="000066"/>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2" Type="http://schemas.openxmlformats.org/officeDocument/2006/relationships/hyperlink" Target="https://www.geeksforgeeks.org/primary-key-in-dbms/" TargetMode="Externa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2" Type="http://schemas.openxmlformats.org/officeDocument/2006/relationships/hyperlink" Target="https://www.geeksforgeeks.org/sql-alternate-key/" TargetMode="External"/><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hyperlink" Target="https://www.geeksforgeeks.org/foreign-key-constraint-in-sql/" TargetMode="Externa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hyperlink" Target="https://www.geeksforgeeks.org/composite-key-in-sql/" TargetMode="Externa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sql/sql_datatypes.asp" TargetMode="External"/><Relationship Id="rId2" Type="http://schemas.openxmlformats.org/officeDocument/2006/relationships/hyperlink" Target="https://www.w3resource.com/oracle/oracle-data-types.php" TargetMode="External"/><Relationship Id="rId1" Type="http://schemas.openxmlformats.org/officeDocument/2006/relationships/slideLayout" Target="../slideLayouts/slideLayout1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8.xml.rels><?xml version="1.0" encoding="UTF-8" standalone="yes"?>
<Relationships xmlns="http://schemas.openxmlformats.org/package/2006/relationships"><Relationship Id="rId2" Type="http://schemas.openxmlformats.org/officeDocument/2006/relationships/hyperlink" Target="https://www.geeksforgeeks.org/structured-query-language/" TargetMode="External"/><Relationship Id="rId1" Type="http://schemas.openxmlformats.org/officeDocument/2006/relationships/slideLayout" Target="../slideLayouts/slideLayout1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2.xml.rels><?xml version="1.0" encoding="UTF-8" standalone="yes"?>
<Relationships xmlns="http://schemas.openxmlformats.org/package/2006/relationships"><Relationship Id="rId2" Type="http://schemas.openxmlformats.org/officeDocument/2006/relationships/hyperlink" Target="https://www.geeksforgeeks.org/what-is-database" TargetMode="External"/><Relationship Id="rId1" Type="http://schemas.openxmlformats.org/officeDocument/2006/relationships/slideLayout" Target="../slideLayouts/slideLayout1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5.xml.rels><?xml version="1.0" encoding="UTF-8" standalone="yes"?>
<Relationships xmlns="http://schemas.openxmlformats.org/package/2006/relationships"><Relationship Id="rId3" Type="http://schemas.openxmlformats.org/officeDocument/2006/relationships/hyperlink" Target="https://www.geeksforgeeks.org/sql-ddl-dql-dml-dcl-tcl-commands/" TargetMode="External"/><Relationship Id="rId2" Type="http://schemas.openxmlformats.org/officeDocument/2006/relationships/hyperlink" Target="https://www.geeksforgeeks.org/types-of-keys-in-relational-model-candidate-super-primary-alternate-and-foreign/" TargetMode="External"/><Relationship Id="rId1" Type="http://schemas.openxmlformats.org/officeDocument/2006/relationships/slideLayout" Target="../slideLayouts/slideLayout125.xml"/><Relationship Id="rId5" Type="http://schemas.openxmlformats.org/officeDocument/2006/relationships/hyperlink" Target="https://www.w3schools.com/sql/sql_datatypes.asp" TargetMode="External"/><Relationship Id="rId4" Type="http://schemas.openxmlformats.org/officeDocument/2006/relationships/hyperlink" Target="https://www.w3resource.com/oracle/oracle-data-types.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255" name="Picture 53254" descr="3D abstract blue and gold cube illustration">
            <a:extLst>
              <a:ext uri="{FF2B5EF4-FFF2-40B4-BE49-F238E27FC236}">
                <a16:creationId xmlns:a16="http://schemas.microsoft.com/office/drawing/2014/main" id="{94C86B28-7342-ACF1-9076-5F062F88E300}"/>
              </a:ext>
            </a:extLst>
          </p:cNvPr>
          <p:cNvPicPr>
            <a:picLocks noChangeAspect="1"/>
          </p:cNvPicPr>
          <p:nvPr/>
        </p:nvPicPr>
        <p:blipFill>
          <a:blip r:embed="rId2">
            <a:duotone>
              <a:schemeClr val="accent1">
                <a:shade val="45000"/>
                <a:satMod val="135000"/>
              </a:schemeClr>
              <a:prstClr val="white"/>
            </a:duotone>
            <a:alphaModFix amt="35000"/>
          </a:blip>
          <a:srcRect l="1565" r="18435"/>
          <a:stretch/>
        </p:blipFill>
        <p:spPr>
          <a:xfrm>
            <a:off x="20" y="10"/>
            <a:ext cx="9143980" cy="6857989"/>
          </a:xfrm>
          <a:prstGeom prst="rect">
            <a:avLst/>
          </a:prstGeom>
        </p:spPr>
      </p:pic>
      <p:sp>
        <p:nvSpPr>
          <p:cNvPr id="4098" name="Rectangle 2"/>
          <p:cNvSpPr>
            <a:spLocks noGrp="1" noChangeArrowheads="1"/>
          </p:cNvSpPr>
          <p:nvPr>
            <p:ph type="ctrTitle"/>
          </p:nvPr>
        </p:nvSpPr>
        <p:spPr>
          <a:xfrm>
            <a:off x="838200" y="1447800"/>
            <a:ext cx="7259587" cy="2847058"/>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normAutofit/>
          </a:bodyPr>
          <a:lstStyle/>
          <a:p>
            <a:pPr algn="l" eaLnBrk="1" fontAlgn="auto" hangingPunct="1">
              <a:spcAft>
                <a:spcPts val="0"/>
              </a:spcAft>
              <a:defRPr/>
            </a:pPr>
            <a:r>
              <a:rPr lang="en-US" sz="7000" dirty="0">
                <a:effectLst>
                  <a:outerShdw blurRad="38100" dist="38100" dir="2700000" algn="tl">
                    <a:srgbClr val="FFFFFF"/>
                  </a:outerShdw>
                </a:effectLst>
              </a:rPr>
              <a:t>Database Systems</a:t>
            </a:r>
          </a:p>
        </p:txBody>
      </p:sp>
      <p:sp>
        <p:nvSpPr>
          <p:cNvPr id="22532" name="Rectangle 3"/>
          <p:cNvSpPr>
            <a:spLocks noGrp="1" noChangeArrowheads="1"/>
          </p:cNvSpPr>
          <p:nvPr>
            <p:ph type="subTitle" idx="1"/>
          </p:nvPr>
        </p:nvSpPr>
        <p:spPr>
          <a:xfrm>
            <a:off x="942206" y="5098254"/>
            <a:ext cx="7259587" cy="750259"/>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rtlCol="0" anchor="ctr">
            <a:normAutofit/>
          </a:bodyPr>
          <a:lstStyle/>
          <a:p>
            <a:pPr marL="342900" indent="-342900" algn="l" eaLnBrk="1" fontAlgn="auto" hangingPunct="1">
              <a:spcAft>
                <a:spcPts val="0"/>
              </a:spcAft>
              <a:defRPr/>
            </a:pPr>
            <a:r>
              <a:rPr lang="en-US" sz="4000" dirty="0"/>
              <a:t>Lecture 7</a:t>
            </a:r>
          </a:p>
        </p:txBody>
      </p:sp>
      <p:sp>
        <p:nvSpPr>
          <p:cNvPr id="53253" name="Rectangle 6"/>
          <p:cNvSpPr>
            <a:spLocks noGrp="1" noChangeArrowheads="1"/>
          </p:cNvSpPr>
          <p:nvPr>
            <p:ph type="sldNum" sz="quarter" idx="12"/>
          </p:nvPr>
        </p:nvSpPr>
        <p:spPr bwMode="auto">
          <a:xfrm>
            <a:off x="6457950" y="6160417"/>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FontTx/>
              <a:buNone/>
            </a:pPr>
            <a:fld id="{82EB482E-6D52-485D-B7A6-B5AA38BA3EDD}" type="slidenum">
              <a:rPr lang="en-US" altLang="en-US" sz="1000">
                <a:solidFill>
                  <a:srgbClr val="FFFFFF"/>
                </a:solidFill>
                <a:latin typeface="Tahoma" panose="020B0604030504040204" pitchFamily="34" charset="0"/>
              </a:rPr>
              <a:pPr>
                <a:spcBef>
                  <a:spcPct val="0"/>
                </a:spcBef>
                <a:spcAft>
                  <a:spcPts val="600"/>
                </a:spcAft>
                <a:buFontTx/>
                <a:buNone/>
              </a:pPr>
              <a:t>1</a:t>
            </a:fld>
            <a:endParaRPr lang="en-US" altLang="en-US" sz="1000">
              <a:solidFill>
                <a:srgbClr val="FFFFFF"/>
              </a:solidFill>
              <a:latin typeface="Tahoma" panose="020B060403050404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88B9-9478-253F-0D25-89FE2743AFF9}"/>
              </a:ext>
            </a:extLst>
          </p:cNvPr>
          <p:cNvSpPr>
            <a:spLocks noGrp="1"/>
          </p:cNvSpPr>
          <p:nvPr>
            <p:ph type="title"/>
          </p:nvPr>
        </p:nvSpPr>
        <p:spPr/>
        <p:txBody>
          <a:bodyPr/>
          <a:lstStyle/>
          <a:p>
            <a:r>
              <a:rPr lang="en-US" dirty="0"/>
              <a:t>Avoid Abbreviations</a:t>
            </a:r>
          </a:p>
        </p:txBody>
      </p:sp>
      <p:sp>
        <p:nvSpPr>
          <p:cNvPr id="4" name="Slide Number Placeholder 3">
            <a:extLst>
              <a:ext uri="{FF2B5EF4-FFF2-40B4-BE49-F238E27FC236}">
                <a16:creationId xmlns:a16="http://schemas.microsoft.com/office/drawing/2014/main" id="{49B49A29-5944-7670-8E6F-F23321BAC735}"/>
              </a:ext>
            </a:extLst>
          </p:cNvPr>
          <p:cNvSpPr>
            <a:spLocks noGrp="1"/>
          </p:cNvSpPr>
          <p:nvPr>
            <p:ph type="sldNum" sz="quarter" idx="12"/>
          </p:nvPr>
        </p:nvSpPr>
        <p:spPr/>
        <p:txBody>
          <a:bodyPr/>
          <a:lstStyle/>
          <a:p>
            <a:pPr>
              <a:defRPr/>
            </a:pPr>
            <a:fld id="{449DC4EF-3333-49ED-8069-7C4CEEF61C07}" type="slidenum">
              <a:rPr lang="en-MY" altLang="en-US" smtClean="0"/>
              <a:pPr>
                <a:defRPr/>
              </a:pPr>
              <a:t>10</a:t>
            </a:fld>
            <a:endParaRPr lang="en-MY" altLang="en-US"/>
          </a:p>
        </p:txBody>
      </p:sp>
      <p:sp>
        <p:nvSpPr>
          <p:cNvPr id="5" name="Rectangle 1">
            <a:extLst>
              <a:ext uri="{FF2B5EF4-FFF2-40B4-BE49-F238E27FC236}">
                <a16:creationId xmlns:a16="http://schemas.microsoft.com/office/drawing/2014/main" id="{5FD1AED2-9DE1-2267-4C8C-E73AD38A963A}"/>
              </a:ext>
            </a:extLst>
          </p:cNvPr>
          <p:cNvSpPr>
            <a:spLocks noGrp="1" noChangeArrowheads="1"/>
          </p:cNvSpPr>
          <p:nvPr>
            <p:ph idx="1"/>
          </p:nvPr>
        </p:nvSpPr>
        <p:spPr bwMode="auto">
          <a:xfrm>
            <a:off x="857006" y="2133600"/>
            <a:ext cx="758640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Keep Names Clear:</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While abbreviations can save space, they may reduce clarity. Full, descriptive names are preferable.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 Readability:</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Avoid unnecessary abbreviations to maintain readability, making it easier for others to understand the model without prior knowledge. </a:t>
            </a:r>
          </a:p>
        </p:txBody>
      </p:sp>
    </p:spTree>
    <p:extLst>
      <p:ext uri="{BB962C8B-B14F-4D97-AF65-F5344CB8AC3E}">
        <p14:creationId xmlns:p14="http://schemas.microsoft.com/office/powerpoint/2010/main" val="357390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E1F1-62E4-0381-39B9-DAB6037D8702}"/>
              </a:ext>
            </a:extLst>
          </p:cNvPr>
          <p:cNvSpPr>
            <a:spLocks noGrp="1"/>
          </p:cNvSpPr>
          <p:nvPr>
            <p:ph type="title"/>
          </p:nvPr>
        </p:nvSpPr>
        <p:spPr/>
        <p:txBody>
          <a:bodyPr/>
          <a:lstStyle/>
          <a:p>
            <a:r>
              <a:rPr lang="en-US" dirty="0"/>
              <a:t>Consistency</a:t>
            </a:r>
          </a:p>
        </p:txBody>
      </p:sp>
      <p:sp>
        <p:nvSpPr>
          <p:cNvPr id="4" name="Slide Number Placeholder 3">
            <a:extLst>
              <a:ext uri="{FF2B5EF4-FFF2-40B4-BE49-F238E27FC236}">
                <a16:creationId xmlns:a16="http://schemas.microsoft.com/office/drawing/2014/main" id="{28F17307-35DB-6F5A-8E9F-B2F53411026D}"/>
              </a:ext>
            </a:extLst>
          </p:cNvPr>
          <p:cNvSpPr>
            <a:spLocks noGrp="1"/>
          </p:cNvSpPr>
          <p:nvPr>
            <p:ph type="sldNum" sz="quarter" idx="12"/>
          </p:nvPr>
        </p:nvSpPr>
        <p:spPr/>
        <p:txBody>
          <a:bodyPr/>
          <a:lstStyle/>
          <a:p>
            <a:pPr>
              <a:defRPr/>
            </a:pPr>
            <a:fld id="{449DC4EF-3333-49ED-8069-7C4CEEF61C07}" type="slidenum">
              <a:rPr lang="en-MY" altLang="en-US" smtClean="0"/>
              <a:pPr>
                <a:defRPr/>
              </a:pPr>
              <a:t>11</a:t>
            </a:fld>
            <a:endParaRPr lang="en-MY" altLang="en-US"/>
          </a:p>
        </p:txBody>
      </p:sp>
      <p:sp>
        <p:nvSpPr>
          <p:cNvPr id="5" name="Rectangle 1">
            <a:extLst>
              <a:ext uri="{FF2B5EF4-FFF2-40B4-BE49-F238E27FC236}">
                <a16:creationId xmlns:a16="http://schemas.microsoft.com/office/drawing/2014/main" id="{2A4B04EE-BFA0-81A2-30E9-94E57518D117}"/>
              </a:ext>
            </a:extLst>
          </p:cNvPr>
          <p:cNvSpPr>
            <a:spLocks noGrp="1" noChangeArrowheads="1"/>
          </p:cNvSpPr>
          <p:nvPr>
            <p:ph idx="1"/>
          </p:nvPr>
        </p:nvSpPr>
        <p:spPr bwMode="auto">
          <a:xfrm>
            <a:off x="865563" y="1981200"/>
            <a:ext cx="758640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Maintain Consistent Naming Patterns: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Adopting a uniform approach to naming throughout the model fosters familiarity and reduces confusion.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Ensures Clarity and Ease of Understanding:</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Consistent conventions allow anyone working with the model to quickly interpret the relationships and attributes. </a:t>
            </a:r>
          </a:p>
        </p:txBody>
      </p:sp>
    </p:spTree>
    <p:extLst>
      <p:ext uri="{BB962C8B-B14F-4D97-AF65-F5344CB8AC3E}">
        <p14:creationId xmlns:p14="http://schemas.microsoft.com/office/powerpoint/2010/main" val="33304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7064-4ACA-64AF-CB0C-C051E1CE57DD}"/>
              </a:ext>
            </a:extLst>
          </p:cNvPr>
          <p:cNvSpPr>
            <a:spLocks noGrp="1"/>
          </p:cNvSpPr>
          <p:nvPr>
            <p:ph type="title"/>
          </p:nvPr>
        </p:nvSpPr>
        <p:spPr/>
        <p:txBody>
          <a:bodyPr>
            <a:normAutofit/>
          </a:bodyPr>
          <a:lstStyle/>
          <a:p>
            <a:r>
              <a:rPr lang="en-US" sz="6000" b="1" dirty="0"/>
              <a:t>Introduction to keys</a:t>
            </a:r>
          </a:p>
        </p:txBody>
      </p:sp>
      <p:sp>
        <p:nvSpPr>
          <p:cNvPr id="4" name="Slide Number Placeholder 3">
            <a:extLst>
              <a:ext uri="{FF2B5EF4-FFF2-40B4-BE49-F238E27FC236}">
                <a16:creationId xmlns:a16="http://schemas.microsoft.com/office/drawing/2014/main" id="{D0023957-E881-BEDA-D85B-D29AF5A77032}"/>
              </a:ext>
            </a:extLst>
          </p:cNvPr>
          <p:cNvSpPr>
            <a:spLocks noGrp="1"/>
          </p:cNvSpPr>
          <p:nvPr>
            <p:ph type="sldNum" sz="quarter" idx="12"/>
          </p:nvPr>
        </p:nvSpPr>
        <p:spPr/>
        <p:txBody>
          <a:bodyPr/>
          <a:lstStyle/>
          <a:p>
            <a:pPr>
              <a:defRPr/>
            </a:pPr>
            <a:fld id="{3EE3FB5F-8F48-4832-B3CB-1E9E9466A367}" type="slidenum">
              <a:rPr lang="en-MY" altLang="en-US" smtClean="0"/>
              <a:pPr>
                <a:defRPr/>
              </a:pPr>
              <a:t>12</a:t>
            </a:fld>
            <a:endParaRPr lang="en-MY" altLang="en-US"/>
          </a:p>
        </p:txBody>
      </p:sp>
    </p:spTree>
    <p:extLst>
      <p:ext uri="{BB962C8B-B14F-4D97-AF65-F5344CB8AC3E}">
        <p14:creationId xmlns:p14="http://schemas.microsoft.com/office/powerpoint/2010/main" val="3259225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88E1-04F7-F1AC-72A9-BDC074EC8671}"/>
              </a:ext>
            </a:extLst>
          </p:cNvPr>
          <p:cNvSpPr>
            <a:spLocks noGrp="1"/>
          </p:cNvSpPr>
          <p:nvPr>
            <p:ph type="title"/>
          </p:nvPr>
        </p:nvSpPr>
        <p:spPr/>
        <p:txBody>
          <a:bodyPr>
            <a:noAutofit/>
          </a:bodyPr>
          <a:lstStyle/>
          <a:p>
            <a:r>
              <a:rPr lang="en-US" sz="3200" b="1" dirty="0"/>
              <a:t>Types of Keys in Relational Model (Candidate, Super, Primary, Alternate and Foreign)</a:t>
            </a:r>
          </a:p>
        </p:txBody>
      </p:sp>
      <p:sp>
        <p:nvSpPr>
          <p:cNvPr id="3" name="Content Placeholder 2">
            <a:extLst>
              <a:ext uri="{FF2B5EF4-FFF2-40B4-BE49-F238E27FC236}">
                <a16:creationId xmlns:a16="http://schemas.microsoft.com/office/drawing/2014/main" id="{15A90B0D-4D76-54E6-4755-1DBBE43FCC46}"/>
              </a:ext>
            </a:extLst>
          </p:cNvPr>
          <p:cNvSpPr>
            <a:spLocks noGrp="1"/>
          </p:cNvSpPr>
          <p:nvPr>
            <p:ph idx="1"/>
          </p:nvPr>
        </p:nvSpPr>
        <p:spPr/>
        <p:txBody>
          <a:bodyPr/>
          <a:lstStyle/>
          <a:p>
            <a:r>
              <a:rPr lang="en-US" b="0" i="0" dirty="0">
                <a:solidFill>
                  <a:schemeClr val="tx1"/>
                </a:solidFill>
                <a:effectLst/>
                <a:latin typeface="Nunito" pitchFamily="2" charset="0"/>
              </a:rPr>
              <a:t>Keys are one of the basic requirements of a relational database model. It is widely used to identify the tuples(rows) uniquely in the table. We also use keys to set up relations amongst various columns and tables of a relational database.</a:t>
            </a:r>
            <a:endParaRPr lang="en-US" dirty="0">
              <a:solidFill>
                <a:schemeClr val="tx1"/>
              </a:solidFill>
            </a:endParaRPr>
          </a:p>
        </p:txBody>
      </p:sp>
      <p:sp>
        <p:nvSpPr>
          <p:cNvPr id="4" name="Slide Number Placeholder 3">
            <a:extLst>
              <a:ext uri="{FF2B5EF4-FFF2-40B4-BE49-F238E27FC236}">
                <a16:creationId xmlns:a16="http://schemas.microsoft.com/office/drawing/2014/main" id="{8C964C33-8A8D-E765-9309-E9D731BEA923}"/>
              </a:ext>
            </a:extLst>
          </p:cNvPr>
          <p:cNvSpPr>
            <a:spLocks noGrp="1"/>
          </p:cNvSpPr>
          <p:nvPr>
            <p:ph type="sldNum" sz="quarter" idx="12"/>
          </p:nvPr>
        </p:nvSpPr>
        <p:spPr/>
        <p:txBody>
          <a:bodyPr/>
          <a:lstStyle/>
          <a:p>
            <a:pPr>
              <a:defRPr/>
            </a:pPr>
            <a:fld id="{449DC4EF-3333-49ED-8069-7C4CEEF61C07}" type="slidenum">
              <a:rPr lang="en-MY" altLang="en-US" smtClean="0"/>
              <a:pPr>
                <a:defRPr/>
              </a:pPr>
              <a:t>13</a:t>
            </a:fld>
            <a:endParaRPr lang="en-MY" altLang="en-US"/>
          </a:p>
        </p:txBody>
      </p:sp>
    </p:spTree>
    <p:extLst>
      <p:ext uri="{BB962C8B-B14F-4D97-AF65-F5344CB8AC3E}">
        <p14:creationId xmlns:p14="http://schemas.microsoft.com/office/powerpoint/2010/main" val="297868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51A9-6109-EE00-9826-9CD26F4B4C82}"/>
              </a:ext>
            </a:extLst>
          </p:cNvPr>
          <p:cNvSpPr>
            <a:spLocks noGrp="1"/>
          </p:cNvSpPr>
          <p:nvPr>
            <p:ph type="title"/>
          </p:nvPr>
        </p:nvSpPr>
        <p:spPr/>
        <p:txBody>
          <a:bodyPr>
            <a:normAutofit/>
          </a:bodyPr>
          <a:lstStyle/>
          <a:p>
            <a:r>
              <a:rPr lang="en-US" b="1" i="0" dirty="0">
                <a:solidFill>
                  <a:schemeClr val="tx1"/>
                </a:solidFill>
                <a:effectLst/>
                <a:latin typeface="Nunito" pitchFamily="2" charset="0"/>
              </a:rPr>
              <a:t>Different Types of Database Keys</a:t>
            </a:r>
            <a:endParaRPr lang="en-US" dirty="0">
              <a:solidFill>
                <a:schemeClr val="tx1"/>
              </a:solidFill>
            </a:endParaRPr>
          </a:p>
        </p:txBody>
      </p:sp>
      <p:sp>
        <p:nvSpPr>
          <p:cNvPr id="3" name="Content Placeholder 2">
            <a:extLst>
              <a:ext uri="{FF2B5EF4-FFF2-40B4-BE49-F238E27FC236}">
                <a16:creationId xmlns:a16="http://schemas.microsoft.com/office/drawing/2014/main" id="{D83E20D8-A9A6-568F-6BBE-A3749255D186}"/>
              </a:ext>
            </a:extLst>
          </p:cNvPr>
          <p:cNvSpPr>
            <a:spLocks noGrp="1"/>
          </p:cNvSpPr>
          <p:nvPr>
            <p:ph idx="1"/>
          </p:nvPr>
        </p:nvSpPr>
        <p:spPr/>
        <p:txBody>
          <a:bodyPr/>
          <a:lstStyle/>
          <a:p>
            <a:pPr algn="l" fontAlgn="base">
              <a:buFont typeface="Arial" panose="020B0604020202020204" pitchFamily="34" charset="0"/>
              <a:buChar char="•"/>
            </a:pPr>
            <a:r>
              <a:rPr lang="en-US" b="0" i="0" dirty="0">
                <a:solidFill>
                  <a:schemeClr val="tx1"/>
                </a:solidFill>
                <a:effectLst/>
                <a:latin typeface="Nunito" pitchFamily="2" charset="0"/>
              </a:rPr>
              <a:t>Candidate Key</a:t>
            </a:r>
          </a:p>
          <a:p>
            <a:pPr algn="l" fontAlgn="base">
              <a:buFont typeface="Arial" panose="020B0604020202020204" pitchFamily="34" charset="0"/>
              <a:buChar char="•"/>
            </a:pPr>
            <a:r>
              <a:rPr lang="en-US" b="0" i="0" dirty="0">
                <a:solidFill>
                  <a:schemeClr val="tx1"/>
                </a:solidFill>
                <a:effectLst/>
                <a:latin typeface="Nunito" pitchFamily="2" charset="0"/>
              </a:rPr>
              <a:t>Primary Key</a:t>
            </a:r>
          </a:p>
          <a:p>
            <a:pPr algn="l" fontAlgn="base">
              <a:buFont typeface="Arial" panose="020B0604020202020204" pitchFamily="34" charset="0"/>
              <a:buChar char="•"/>
            </a:pPr>
            <a:r>
              <a:rPr lang="en-US" b="0" i="0" dirty="0">
                <a:solidFill>
                  <a:schemeClr val="tx1"/>
                </a:solidFill>
                <a:effectLst/>
                <a:latin typeface="Nunito" pitchFamily="2" charset="0"/>
              </a:rPr>
              <a:t>Super Key</a:t>
            </a:r>
          </a:p>
          <a:p>
            <a:pPr algn="l" fontAlgn="base">
              <a:buFont typeface="Arial" panose="020B0604020202020204" pitchFamily="34" charset="0"/>
              <a:buChar char="•"/>
            </a:pPr>
            <a:r>
              <a:rPr lang="en-US" b="0" i="0" dirty="0">
                <a:solidFill>
                  <a:schemeClr val="tx1"/>
                </a:solidFill>
                <a:effectLst/>
                <a:latin typeface="Nunito" pitchFamily="2" charset="0"/>
              </a:rPr>
              <a:t>Alternate Key</a:t>
            </a:r>
          </a:p>
          <a:p>
            <a:pPr algn="l" fontAlgn="base">
              <a:buFont typeface="Arial" panose="020B0604020202020204" pitchFamily="34" charset="0"/>
              <a:buChar char="•"/>
            </a:pPr>
            <a:r>
              <a:rPr lang="en-US" b="0" i="0" dirty="0">
                <a:solidFill>
                  <a:schemeClr val="tx1"/>
                </a:solidFill>
                <a:effectLst/>
                <a:latin typeface="Nunito" pitchFamily="2" charset="0"/>
              </a:rPr>
              <a:t>Foreign Key</a:t>
            </a:r>
          </a:p>
          <a:p>
            <a:pPr algn="l" fontAlgn="base">
              <a:buFont typeface="Arial" panose="020B0604020202020204" pitchFamily="34" charset="0"/>
              <a:buChar char="•"/>
            </a:pPr>
            <a:r>
              <a:rPr lang="en-US" b="0" i="0" dirty="0">
                <a:solidFill>
                  <a:schemeClr val="tx1"/>
                </a:solidFill>
                <a:effectLst/>
                <a:latin typeface="Nunito" pitchFamily="2" charset="0"/>
              </a:rPr>
              <a:t>Composite Key</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A5E540B-D7E7-40FE-9340-5839FBDD70B6}"/>
              </a:ext>
            </a:extLst>
          </p:cNvPr>
          <p:cNvSpPr>
            <a:spLocks noGrp="1"/>
          </p:cNvSpPr>
          <p:nvPr>
            <p:ph type="sldNum" sz="quarter" idx="12"/>
          </p:nvPr>
        </p:nvSpPr>
        <p:spPr/>
        <p:txBody>
          <a:bodyPr/>
          <a:lstStyle/>
          <a:p>
            <a:pPr>
              <a:defRPr/>
            </a:pPr>
            <a:fld id="{449DC4EF-3333-49ED-8069-7C4CEEF61C07}" type="slidenum">
              <a:rPr lang="en-MY" altLang="en-US" smtClean="0"/>
              <a:pPr>
                <a:defRPr/>
              </a:pPr>
              <a:t>14</a:t>
            </a:fld>
            <a:endParaRPr lang="en-MY" altLang="en-US"/>
          </a:p>
        </p:txBody>
      </p:sp>
    </p:spTree>
    <p:extLst>
      <p:ext uri="{BB962C8B-B14F-4D97-AF65-F5344CB8AC3E}">
        <p14:creationId xmlns:p14="http://schemas.microsoft.com/office/powerpoint/2010/main" val="73989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7390-4BA2-C3A0-82EB-2CD839A28A09}"/>
              </a:ext>
            </a:extLst>
          </p:cNvPr>
          <p:cNvSpPr>
            <a:spLocks noGrp="1"/>
          </p:cNvSpPr>
          <p:nvPr>
            <p:ph type="title"/>
          </p:nvPr>
        </p:nvSpPr>
        <p:spPr/>
        <p:txBody>
          <a:bodyPr/>
          <a:lstStyle/>
          <a:p>
            <a:r>
              <a:rPr lang="en-US" b="1" i="0" dirty="0">
                <a:solidFill>
                  <a:schemeClr val="tx1"/>
                </a:solidFill>
                <a:effectLst/>
                <a:latin typeface="Nunito" pitchFamily="2" charset="0"/>
              </a:rPr>
              <a:t>Candidate Key</a:t>
            </a:r>
            <a:endParaRPr lang="en-US" dirty="0">
              <a:solidFill>
                <a:schemeClr val="tx1"/>
              </a:solidFill>
            </a:endParaRPr>
          </a:p>
        </p:txBody>
      </p:sp>
      <p:sp>
        <p:nvSpPr>
          <p:cNvPr id="3" name="Content Placeholder 2">
            <a:extLst>
              <a:ext uri="{FF2B5EF4-FFF2-40B4-BE49-F238E27FC236}">
                <a16:creationId xmlns:a16="http://schemas.microsoft.com/office/drawing/2014/main" id="{01100176-DAA4-8E9D-996A-5FADBF6FAF5A}"/>
              </a:ext>
            </a:extLst>
          </p:cNvPr>
          <p:cNvSpPr>
            <a:spLocks noGrp="1"/>
          </p:cNvSpPr>
          <p:nvPr>
            <p:ph idx="1"/>
          </p:nvPr>
        </p:nvSpPr>
        <p:spPr/>
        <p:txBody>
          <a:bodyPr>
            <a:noAutofit/>
          </a:bodyPr>
          <a:lstStyle/>
          <a:p>
            <a:pPr algn="just" rtl="0" fontAlgn="base">
              <a:lnSpc>
                <a:spcPct val="120000"/>
              </a:lnSpc>
              <a:spcBef>
                <a:spcPts val="0"/>
              </a:spcBef>
              <a:spcAft>
                <a:spcPts val="0"/>
              </a:spcAft>
            </a:pPr>
            <a:r>
              <a:rPr lang="en-US" sz="1800" b="0" i="0" dirty="0">
                <a:solidFill>
                  <a:schemeClr val="tx1"/>
                </a:solidFill>
                <a:effectLst/>
                <a:latin typeface="Nunito" pitchFamily="2" charset="0"/>
              </a:rPr>
              <a:t>The minimal set of attributes that can uniquely identify a tuple is known as a candidate key. For Example, STUD_NO in STUDENT relation.</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It is a minimal super key.</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It is a super key with no repeated data is called a candidate key.</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The minimal set of attributes that can uniquely identify a record.</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It must contain unique values.</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It cannot contain NULL values.</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Every table must have at least a single candidate key.</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A table can have multiple candidate keys but only one primary key.</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The value of the Candidate Key is unique.</a:t>
            </a:r>
          </a:p>
          <a:p>
            <a:pPr marL="457200" indent="-457200" algn="l" fontAlgn="base">
              <a:lnSpc>
                <a:spcPct val="120000"/>
              </a:lnSpc>
              <a:spcBef>
                <a:spcPts val="0"/>
              </a:spcBef>
              <a:spcAft>
                <a:spcPts val="0"/>
              </a:spcAft>
              <a:buFont typeface="+mj-lt"/>
              <a:buAutoNum type="arabicPeriod"/>
            </a:pPr>
            <a:r>
              <a:rPr lang="en-US" sz="1800" b="0" i="0" dirty="0">
                <a:solidFill>
                  <a:schemeClr val="tx1"/>
                </a:solidFill>
                <a:effectLst/>
                <a:latin typeface="Nunito" pitchFamily="2" charset="0"/>
              </a:rPr>
              <a:t>There can be more than one candidate key in a relationship.</a:t>
            </a:r>
          </a:p>
          <a:p>
            <a:pPr marL="457200" indent="-457200" algn="l" fontAlgn="base">
              <a:lnSpc>
                <a:spcPct val="120000"/>
              </a:lnSpc>
              <a:spcBef>
                <a:spcPts val="0"/>
              </a:spcBef>
              <a:spcAft>
                <a:spcPts val="0"/>
              </a:spcAft>
              <a:buFont typeface="+mj-lt"/>
              <a:buAutoNum type="arabicPeriod"/>
            </a:pPr>
            <a:r>
              <a:rPr lang="en-US" sz="1800" dirty="0">
                <a:solidFill>
                  <a:schemeClr val="tx1"/>
                </a:solidFill>
                <a:latin typeface="Nunito" pitchFamily="2" charset="0"/>
              </a:rPr>
              <a:t>One of the candidate keys is selected as the primary key.</a:t>
            </a:r>
          </a:p>
          <a:p>
            <a:pPr>
              <a:lnSpc>
                <a:spcPct val="120000"/>
              </a:lnSpc>
              <a:spcBef>
                <a:spcPts val="0"/>
              </a:spcBef>
              <a:spcAft>
                <a:spcPts val="0"/>
              </a:spcAft>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2EB888CE-ACEE-B206-C0E6-100B42900F94}"/>
              </a:ext>
            </a:extLst>
          </p:cNvPr>
          <p:cNvSpPr>
            <a:spLocks noGrp="1"/>
          </p:cNvSpPr>
          <p:nvPr>
            <p:ph type="sldNum" sz="quarter" idx="12"/>
          </p:nvPr>
        </p:nvSpPr>
        <p:spPr/>
        <p:txBody>
          <a:bodyPr/>
          <a:lstStyle/>
          <a:p>
            <a:pPr>
              <a:defRPr/>
            </a:pPr>
            <a:fld id="{449DC4EF-3333-49ED-8069-7C4CEEF61C07}" type="slidenum">
              <a:rPr lang="en-MY" altLang="en-US" smtClean="0"/>
              <a:pPr>
                <a:defRPr/>
              </a:pPr>
              <a:t>15</a:t>
            </a:fld>
            <a:endParaRPr lang="en-MY" altLang="en-US"/>
          </a:p>
        </p:txBody>
      </p:sp>
    </p:spTree>
    <p:extLst>
      <p:ext uri="{BB962C8B-B14F-4D97-AF65-F5344CB8AC3E}">
        <p14:creationId xmlns:p14="http://schemas.microsoft.com/office/powerpoint/2010/main" val="3149801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BF31CAD-FF3D-B963-8239-CC02BA430EDC}"/>
              </a:ext>
            </a:extLst>
          </p:cNvPr>
          <p:cNvPicPr>
            <a:picLocks noChangeAspect="1"/>
          </p:cNvPicPr>
          <p:nvPr/>
        </p:nvPicPr>
        <p:blipFill>
          <a:blip r:embed="rId2"/>
          <a:stretch>
            <a:fillRect/>
          </a:stretch>
        </p:blipFill>
        <p:spPr>
          <a:xfrm>
            <a:off x="707517" y="1671687"/>
            <a:ext cx="7752969" cy="3508219"/>
          </a:xfrm>
          <a:prstGeom prst="rect">
            <a:avLst/>
          </a:prstGeom>
        </p:spPr>
      </p:pic>
      <p:sp>
        <p:nvSpPr>
          <p:cNvPr id="2" name="Slide Number Placeholder 1">
            <a:extLst>
              <a:ext uri="{FF2B5EF4-FFF2-40B4-BE49-F238E27FC236}">
                <a16:creationId xmlns:a16="http://schemas.microsoft.com/office/drawing/2014/main" id="{5A0CA783-6B35-E3D2-77EB-616F35B4B431}"/>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16</a:t>
            </a:fld>
            <a:endParaRPr lang="en-MY" altLang="en-US"/>
          </a:p>
        </p:txBody>
      </p:sp>
    </p:spTree>
    <p:extLst>
      <p:ext uri="{BB962C8B-B14F-4D97-AF65-F5344CB8AC3E}">
        <p14:creationId xmlns:p14="http://schemas.microsoft.com/office/powerpoint/2010/main" val="111993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FA5BE4-6F18-2AA6-18AF-B6B8E4370146}"/>
              </a:ext>
            </a:extLst>
          </p:cNvPr>
          <p:cNvPicPr>
            <a:picLocks noChangeAspect="1"/>
          </p:cNvPicPr>
          <p:nvPr/>
        </p:nvPicPr>
        <p:blipFill>
          <a:blip r:embed="rId2"/>
          <a:stretch>
            <a:fillRect/>
          </a:stretch>
        </p:blipFill>
        <p:spPr>
          <a:xfrm>
            <a:off x="707517" y="1351877"/>
            <a:ext cx="7752969" cy="4147839"/>
          </a:xfrm>
          <a:prstGeom prst="rect">
            <a:avLst/>
          </a:prstGeom>
        </p:spPr>
      </p:pic>
      <p:sp>
        <p:nvSpPr>
          <p:cNvPr id="2" name="Slide Number Placeholder 1">
            <a:extLst>
              <a:ext uri="{FF2B5EF4-FFF2-40B4-BE49-F238E27FC236}">
                <a16:creationId xmlns:a16="http://schemas.microsoft.com/office/drawing/2014/main" id="{4800E9A0-CF43-AD30-3C76-95B3D0EE7BC2}"/>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17</a:t>
            </a:fld>
            <a:endParaRPr lang="en-MY" altLang="en-US"/>
          </a:p>
        </p:txBody>
      </p:sp>
    </p:spTree>
    <p:extLst>
      <p:ext uri="{BB962C8B-B14F-4D97-AF65-F5344CB8AC3E}">
        <p14:creationId xmlns:p14="http://schemas.microsoft.com/office/powerpoint/2010/main" val="228415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9FC4-0097-DB35-1D77-91997A8453B6}"/>
              </a:ext>
            </a:extLst>
          </p:cNvPr>
          <p:cNvSpPr>
            <a:spLocks noGrp="1"/>
          </p:cNvSpPr>
          <p:nvPr>
            <p:ph type="title"/>
          </p:nvPr>
        </p:nvSpPr>
        <p:spPr/>
        <p:txBody>
          <a:bodyPr/>
          <a:lstStyle/>
          <a:p>
            <a:r>
              <a:rPr lang="en-US" b="1" i="0" dirty="0">
                <a:solidFill>
                  <a:schemeClr val="tx1"/>
                </a:solidFill>
                <a:effectLst/>
                <a:latin typeface="Nunito" pitchFamily="2" charset="0"/>
              </a:rPr>
              <a:t>Primary Key</a:t>
            </a:r>
            <a:endParaRPr lang="en-US" dirty="0">
              <a:solidFill>
                <a:schemeClr val="tx1"/>
              </a:solidFill>
            </a:endParaRPr>
          </a:p>
        </p:txBody>
      </p:sp>
      <p:sp>
        <p:nvSpPr>
          <p:cNvPr id="3" name="Content Placeholder 2">
            <a:extLst>
              <a:ext uri="{FF2B5EF4-FFF2-40B4-BE49-F238E27FC236}">
                <a16:creationId xmlns:a16="http://schemas.microsoft.com/office/drawing/2014/main" id="{227AD774-51F6-0183-89FD-FC6BC9AE2843}"/>
              </a:ext>
            </a:extLst>
          </p:cNvPr>
          <p:cNvSpPr>
            <a:spLocks noGrp="1"/>
          </p:cNvSpPr>
          <p:nvPr>
            <p:ph idx="1"/>
          </p:nvPr>
        </p:nvSpPr>
        <p:spPr/>
        <p:txBody>
          <a:bodyPr/>
          <a:lstStyle/>
          <a:p>
            <a:pPr algn="just" rtl="0" fontAlgn="base"/>
            <a:r>
              <a:rPr lang="en-US" b="0" i="0" dirty="0">
                <a:solidFill>
                  <a:schemeClr val="tx1"/>
                </a:solidFill>
                <a:effectLst/>
                <a:latin typeface="Nunito" pitchFamily="2" charset="0"/>
              </a:rPr>
              <a:t>There can be more than one candidate key in relation out of which one can be chosen as the primary key. For Example, STUD_NO, as well as STUD_PHONE, are candidate keys for relation STUDENT but STUD_NO can be chosen as the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primary key </a:t>
            </a:r>
            <a:r>
              <a:rPr lang="en-US" b="0" i="0" dirty="0">
                <a:solidFill>
                  <a:schemeClr val="tx1"/>
                </a:solidFill>
                <a:effectLst/>
                <a:latin typeface="Nunito" pitchFamily="2" charset="0"/>
              </a:rPr>
              <a:t>(only one out of many candidate keys).</a:t>
            </a:r>
          </a:p>
          <a:p>
            <a:pPr algn="l" fontAlgn="base">
              <a:buFont typeface="Arial" panose="020B0604020202020204" pitchFamily="34" charset="0"/>
              <a:buChar char="•"/>
            </a:pPr>
            <a:r>
              <a:rPr lang="en-US" b="0" i="0" dirty="0">
                <a:solidFill>
                  <a:schemeClr val="tx1"/>
                </a:solidFill>
                <a:effectLst/>
                <a:latin typeface="Nunito" pitchFamily="2" charset="0"/>
              </a:rPr>
              <a:t>It is a unique key.</a:t>
            </a:r>
          </a:p>
          <a:p>
            <a:pPr algn="l" fontAlgn="base">
              <a:buFont typeface="Arial" panose="020B0604020202020204" pitchFamily="34" charset="0"/>
              <a:buChar char="•"/>
            </a:pPr>
            <a:r>
              <a:rPr lang="en-US" b="0" i="0" dirty="0">
                <a:solidFill>
                  <a:schemeClr val="tx1"/>
                </a:solidFill>
                <a:effectLst/>
                <a:latin typeface="Nunito" pitchFamily="2" charset="0"/>
              </a:rPr>
              <a:t>It can identify only one tuple (a record) at a time.</a:t>
            </a:r>
          </a:p>
          <a:p>
            <a:pPr algn="l" fontAlgn="base">
              <a:buFont typeface="Arial" panose="020B0604020202020204" pitchFamily="34" charset="0"/>
              <a:buChar char="•"/>
            </a:pPr>
            <a:r>
              <a:rPr lang="en-US" b="0" i="0" dirty="0">
                <a:solidFill>
                  <a:schemeClr val="tx1"/>
                </a:solidFill>
                <a:effectLst/>
                <a:latin typeface="Nunito" pitchFamily="2" charset="0"/>
              </a:rPr>
              <a:t>It has no duplicate values, it has unique values.</a:t>
            </a:r>
          </a:p>
          <a:p>
            <a:pPr algn="l" fontAlgn="base">
              <a:buFont typeface="Arial" panose="020B0604020202020204" pitchFamily="34" charset="0"/>
              <a:buChar char="•"/>
            </a:pPr>
            <a:r>
              <a:rPr lang="en-US" b="0" i="0" dirty="0">
                <a:solidFill>
                  <a:schemeClr val="tx1"/>
                </a:solidFill>
                <a:effectLst/>
                <a:latin typeface="Nunito" pitchFamily="2" charset="0"/>
              </a:rPr>
              <a:t>It cannot be NULL.</a:t>
            </a:r>
          </a:p>
          <a:p>
            <a:pPr algn="l" fontAlgn="base">
              <a:buFont typeface="Arial" panose="020B0604020202020204" pitchFamily="34" charset="0"/>
              <a:buChar char="•"/>
            </a:pPr>
            <a:r>
              <a:rPr lang="en-US" b="0" i="0" dirty="0">
                <a:solidFill>
                  <a:schemeClr val="tx1"/>
                </a:solidFill>
                <a:effectLst/>
                <a:latin typeface="Nunito" pitchFamily="2" charset="0"/>
              </a:rPr>
              <a:t>Primary keys are not necessarily to be a single column; more than one column can also be a primary key for a table.</a:t>
            </a:r>
          </a:p>
          <a:p>
            <a:endParaRPr lang="en-US" dirty="0">
              <a:solidFill>
                <a:schemeClr val="tx1"/>
              </a:solidFill>
            </a:endParaRPr>
          </a:p>
        </p:txBody>
      </p:sp>
      <p:sp>
        <p:nvSpPr>
          <p:cNvPr id="4" name="Slide Number Placeholder 3">
            <a:extLst>
              <a:ext uri="{FF2B5EF4-FFF2-40B4-BE49-F238E27FC236}">
                <a16:creationId xmlns:a16="http://schemas.microsoft.com/office/drawing/2014/main" id="{B792D6C5-4C81-1E52-A8A1-D6B4ADCC196D}"/>
              </a:ext>
            </a:extLst>
          </p:cNvPr>
          <p:cNvSpPr>
            <a:spLocks noGrp="1"/>
          </p:cNvSpPr>
          <p:nvPr>
            <p:ph type="sldNum" sz="quarter" idx="12"/>
          </p:nvPr>
        </p:nvSpPr>
        <p:spPr/>
        <p:txBody>
          <a:bodyPr/>
          <a:lstStyle/>
          <a:p>
            <a:pPr>
              <a:defRPr/>
            </a:pPr>
            <a:fld id="{449DC4EF-3333-49ED-8069-7C4CEEF61C07}" type="slidenum">
              <a:rPr lang="en-MY" altLang="en-US" smtClean="0"/>
              <a:pPr>
                <a:defRPr/>
              </a:pPr>
              <a:t>18</a:t>
            </a:fld>
            <a:endParaRPr lang="en-MY" altLang="en-US"/>
          </a:p>
        </p:txBody>
      </p:sp>
    </p:spTree>
    <p:extLst>
      <p:ext uri="{BB962C8B-B14F-4D97-AF65-F5344CB8AC3E}">
        <p14:creationId xmlns:p14="http://schemas.microsoft.com/office/powerpoint/2010/main" val="3739842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E8FF8D-0883-5E85-2A30-0B4465710132}"/>
              </a:ext>
            </a:extLst>
          </p:cNvPr>
          <p:cNvPicPr>
            <a:picLocks noChangeAspect="1"/>
          </p:cNvPicPr>
          <p:nvPr/>
        </p:nvPicPr>
        <p:blipFill>
          <a:blip r:embed="rId2"/>
          <a:stretch>
            <a:fillRect/>
          </a:stretch>
        </p:blipFill>
        <p:spPr>
          <a:xfrm>
            <a:off x="707517" y="1536011"/>
            <a:ext cx="7752969" cy="3779571"/>
          </a:xfrm>
          <a:prstGeom prst="rect">
            <a:avLst/>
          </a:prstGeom>
        </p:spPr>
      </p:pic>
      <p:sp>
        <p:nvSpPr>
          <p:cNvPr id="2" name="Slide Number Placeholder 1">
            <a:extLst>
              <a:ext uri="{FF2B5EF4-FFF2-40B4-BE49-F238E27FC236}">
                <a16:creationId xmlns:a16="http://schemas.microsoft.com/office/drawing/2014/main" id="{A9C384A1-4B43-CF57-A69B-1F849D9B1922}"/>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19</a:t>
            </a:fld>
            <a:endParaRPr lang="en-MY" altLang="en-US"/>
          </a:p>
        </p:txBody>
      </p:sp>
    </p:spTree>
    <p:extLst>
      <p:ext uri="{BB962C8B-B14F-4D97-AF65-F5344CB8AC3E}">
        <p14:creationId xmlns:p14="http://schemas.microsoft.com/office/powerpoint/2010/main" val="237270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18AF-54B0-6F9B-DC43-25EBB3760131}"/>
              </a:ext>
            </a:extLst>
          </p:cNvPr>
          <p:cNvSpPr>
            <a:spLocks noGrp="1"/>
          </p:cNvSpPr>
          <p:nvPr>
            <p:ph type="title"/>
          </p:nvPr>
        </p:nvSpPr>
        <p:spPr/>
        <p:txBody>
          <a:bodyPr/>
          <a:lstStyle/>
          <a:p>
            <a:r>
              <a:rPr lang="en-US" dirty="0"/>
              <a:t>Lecture Agenda</a:t>
            </a:r>
          </a:p>
        </p:txBody>
      </p:sp>
      <p:sp>
        <p:nvSpPr>
          <p:cNvPr id="3" name="Content Placeholder 2">
            <a:extLst>
              <a:ext uri="{FF2B5EF4-FFF2-40B4-BE49-F238E27FC236}">
                <a16:creationId xmlns:a16="http://schemas.microsoft.com/office/drawing/2014/main" id="{AA1644F9-AED4-24C1-5441-95A74550DF22}"/>
              </a:ext>
            </a:extLst>
          </p:cNvPr>
          <p:cNvSpPr>
            <a:spLocks noGrp="1"/>
          </p:cNvSpPr>
          <p:nvPr>
            <p:ph idx="1"/>
          </p:nvPr>
        </p:nvSpPr>
        <p:spPr/>
        <p:txBody>
          <a:bodyPr>
            <a:normAutofit fontScale="77500" lnSpcReduction="20000"/>
          </a:bodyPr>
          <a:lstStyle/>
          <a:p>
            <a:pPr>
              <a:buFont typeface="Wingdings" panose="05000000000000000000" pitchFamily="2" charset="2"/>
              <a:buChar char="Ø"/>
            </a:pPr>
            <a:r>
              <a:rPr lang="en-US" sz="3200" dirty="0"/>
              <a:t>Naming Conventions</a:t>
            </a:r>
          </a:p>
          <a:p>
            <a:pPr>
              <a:buFont typeface="Wingdings" panose="05000000000000000000" pitchFamily="2" charset="2"/>
              <a:buChar char="Ø"/>
            </a:pPr>
            <a:r>
              <a:rPr lang="en-US" sz="3200" dirty="0"/>
              <a:t>Introduction to Keys</a:t>
            </a:r>
          </a:p>
          <a:p>
            <a:pPr>
              <a:buFont typeface="Wingdings" panose="05000000000000000000" pitchFamily="2" charset="2"/>
              <a:buChar char="Ø"/>
            </a:pPr>
            <a:r>
              <a:rPr lang="en-US" sz="3200" dirty="0"/>
              <a:t>Oracle Data Types</a:t>
            </a:r>
          </a:p>
          <a:p>
            <a:pPr>
              <a:buFont typeface="Wingdings" panose="05000000000000000000" pitchFamily="2" charset="2"/>
              <a:buChar char="Ø"/>
            </a:pPr>
            <a:r>
              <a:rPr lang="en-US" sz="3200" dirty="0"/>
              <a:t>Getting started with SQL</a:t>
            </a:r>
          </a:p>
          <a:p>
            <a:pPr>
              <a:buFont typeface="Wingdings" panose="05000000000000000000" pitchFamily="2" charset="2"/>
              <a:buChar char="Ø"/>
            </a:pPr>
            <a:r>
              <a:rPr lang="en-US" sz="3200" dirty="0"/>
              <a:t>SQL Commands</a:t>
            </a:r>
          </a:p>
          <a:p>
            <a:pPr>
              <a:buFont typeface="Wingdings" panose="05000000000000000000" pitchFamily="2" charset="2"/>
              <a:buChar char="Ø"/>
            </a:pPr>
            <a:r>
              <a:rPr lang="en-US" sz="3200" dirty="0"/>
              <a:t>Naming convention in SQL</a:t>
            </a:r>
          </a:p>
          <a:p>
            <a:pPr>
              <a:buFont typeface="Wingdings" panose="05000000000000000000" pitchFamily="2" charset="2"/>
              <a:buChar char="Ø"/>
            </a:pPr>
            <a:r>
              <a:rPr lang="en-US" sz="3200" dirty="0"/>
              <a:t>Data Definition Language</a:t>
            </a:r>
          </a:p>
          <a:p>
            <a:pPr>
              <a:buFont typeface="Wingdings" panose="05000000000000000000" pitchFamily="2" charset="2"/>
              <a:buChar char="Ø"/>
            </a:pPr>
            <a:r>
              <a:rPr lang="en-US" sz="3200" dirty="0"/>
              <a:t>CREATE command</a:t>
            </a:r>
          </a:p>
          <a:p>
            <a:pPr>
              <a:buFont typeface="Wingdings" panose="05000000000000000000" pitchFamily="2" charset="2"/>
              <a:buChar char="Ø"/>
            </a:pPr>
            <a:r>
              <a:rPr lang="en-US" sz="3200" dirty="0"/>
              <a:t>Constraints and CREATE command</a:t>
            </a:r>
          </a:p>
        </p:txBody>
      </p:sp>
      <p:sp>
        <p:nvSpPr>
          <p:cNvPr id="4" name="Slide Number Placeholder 3">
            <a:extLst>
              <a:ext uri="{FF2B5EF4-FFF2-40B4-BE49-F238E27FC236}">
                <a16:creationId xmlns:a16="http://schemas.microsoft.com/office/drawing/2014/main" id="{F59896E0-C65A-DB26-8D99-16FD9D4D13BD}"/>
              </a:ext>
            </a:extLst>
          </p:cNvPr>
          <p:cNvSpPr>
            <a:spLocks noGrp="1"/>
          </p:cNvSpPr>
          <p:nvPr>
            <p:ph type="sldNum" sz="quarter" idx="12"/>
          </p:nvPr>
        </p:nvSpPr>
        <p:spPr/>
        <p:txBody>
          <a:bodyPr/>
          <a:lstStyle/>
          <a:p>
            <a:pPr>
              <a:defRPr/>
            </a:pPr>
            <a:fld id="{449DC4EF-3333-49ED-8069-7C4CEEF61C07}" type="slidenum">
              <a:rPr lang="en-MY" altLang="en-US" smtClean="0"/>
              <a:pPr>
                <a:defRPr/>
              </a:pPr>
              <a:t>2</a:t>
            </a:fld>
            <a:endParaRPr lang="en-MY" altLang="en-US"/>
          </a:p>
        </p:txBody>
      </p:sp>
    </p:spTree>
    <p:extLst>
      <p:ext uri="{BB962C8B-B14F-4D97-AF65-F5344CB8AC3E}">
        <p14:creationId xmlns:p14="http://schemas.microsoft.com/office/powerpoint/2010/main" val="55648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10A3-2FE5-04DA-BE36-D28695A72F21}"/>
              </a:ext>
            </a:extLst>
          </p:cNvPr>
          <p:cNvSpPr>
            <a:spLocks noGrp="1"/>
          </p:cNvSpPr>
          <p:nvPr>
            <p:ph type="title"/>
          </p:nvPr>
        </p:nvSpPr>
        <p:spPr/>
        <p:txBody>
          <a:bodyPr/>
          <a:lstStyle/>
          <a:p>
            <a:r>
              <a:rPr lang="en-US" b="1" i="0" dirty="0">
                <a:solidFill>
                  <a:schemeClr val="tx1"/>
                </a:solidFill>
                <a:effectLst/>
                <a:latin typeface="Nunito" pitchFamily="2" charset="0"/>
              </a:rPr>
              <a:t>Super Key</a:t>
            </a:r>
            <a:endParaRPr lang="en-US" dirty="0">
              <a:solidFill>
                <a:schemeClr val="tx1"/>
              </a:solidFill>
            </a:endParaRPr>
          </a:p>
        </p:txBody>
      </p:sp>
      <p:sp>
        <p:nvSpPr>
          <p:cNvPr id="3" name="Content Placeholder 2">
            <a:extLst>
              <a:ext uri="{FF2B5EF4-FFF2-40B4-BE49-F238E27FC236}">
                <a16:creationId xmlns:a16="http://schemas.microsoft.com/office/drawing/2014/main" id="{FAC893C2-BFE9-E720-8B7F-723FF330C850}"/>
              </a:ext>
            </a:extLst>
          </p:cNvPr>
          <p:cNvSpPr>
            <a:spLocks noGrp="1"/>
          </p:cNvSpPr>
          <p:nvPr>
            <p:ph idx="1"/>
          </p:nvPr>
        </p:nvSpPr>
        <p:spPr/>
        <p:txBody>
          <a:bodyPr/>
          <a:lstStyle/>
          <a:p>
            <a:pPr algn="just" rtl="0" fontAlgn="base"/>
            <a:r>
              <a:rPr lang="en-US" b="0" i="0" dirty="0">
                <a:solidFill>
                  <a:schemeClr val="tx1"/>
                </a:solidFill>
                <a:effectLst/>
                <a:latin typeface="Nunito" pitchFamily="2" charset="0"/>
              </a:rPr>
              <a:t>The set of attributes that can uniquely identify a tuple is known as Super Key. For Example, STUD_NO, (STUD_NO, STUD_NAME), etc. A super key is a group of single or multiple keys that identifies rows in a table. It supports NULL values.</a:t>
            </a:r>
          </a:p>
          <a:p>
            <a:pPr algn="l" fontAlgn="base">
              <a:buFont typeface="Arial" panose="020B0604020202020204" pitchFamily="34" charset="0"/>
              <a:buChar char="•"/>
            </a:pPr>
            <a:r>
              <a:rPr lang="en-US" b="0" i="0" dirty="0">
                <a:solidFill>
                  <a:schemeClr val="tx1"/>
                </a:solidFill>
                <a:effectLst/>
                <a:latin typeface="Nunito" pitchFamily="2" charset="0"/>
              </a:rPr>
              <a:t>Adding zero or more attributes to the candidate key generates the super key.</a:t>
            </a:r>
          </a:p>
          <a:p>
            <a:pPr algn="l" fontAlgn="base">
              <a:buFont typeface="Arial" panose="020B0604020202020204" pitchFamily="34" charset="0"/>
              <a:buChar char="•"/>
            </a:pPr>
            <a:r>
              <a:rPr lang="en-US" b="0" i="0" dirty="0">
                <a:solidFill>
                  <a:schemeClr val="tx1"/>
                </a:solidFill>
                <a:effectLst/>
                <a:latin typeface="Nunito" pitchFamily="2" charset="0"/>
              </a:rPr>
              <a:t>A candidate key is a super key but vice versa is not true.</a:t>
            </a:r>
          </a:p>
          <a:p>
            <a:pPr algn="l" fontAlgn="base">
              <a:buFont typeface="Arial" panose="020B0604020202020204" pitchFamily="34" charset="0"/>
              <a:buChar char="•"/>
            </a:pPr>
            <a:r>
              <a:rPr lang="en-US" b="0" i="0" dirty="0">
                <a:solidFill>
                  <a:schemeClr val="tx1"/>
                </a:solidFill>
                <a:effectLst/>
                <a:latin typeface="Nunito" pitchFamily="2" charset="0"/>
              </a:rPr>
              <a:t>Super Key values may also be NULL.</a:t>
            </a:r>
          </a:p>
          <a:p>
            <a:endParaRPr lang="en-US" dirty="0">
              <a:solidFill>
                <a:schemeClr val="tx1"/>
              </a:solidFill>
            </a:endParaRPr>
          </a:p>
        </p:txBody>
      </p:sp>
      <p:sp>
        <p:nvSpPr>
          <p:cNvPr id="4" name="Slide Number Placeholder 3">
            <a:extLst>
              <a:ext uri="{FF2B5EF4-FFF2-40B4-BE49-F238E27FC236}">
                <a16:creationId xmlns:a16="http://schemas.microsoft.com/office/drawing/2014/main" id="{84572956-85C3-85CB-5CBB-8CFE87C0E210}"/>
              </a:ext>
            </a:extLst>
          </p:cNvPr>
          <p:cNvSpPr>
            <a:spLocks noGrp="1"/>
          </p:cNvSpPr>
          <p:nvPr>
            <p:ph type="sldNum" sz="quarter" idx="12"/>
          </p:nvPr>
        </p:nvSpPr>
        <p:spPr/>
        <p:txBody>
          <a:bodyPr/>
          <a:lstStyle/>
          <a:p>
            <a:pPr>
              <a:defRPr/>
            </a:pPr>
            <a:fld id="{449DC4EF-3333-49ED-8069-7C4CEEF61C07}" type="slidenum">
              <a:rPr lang="en-MY" altLang="en-US" smtClean="0"/>
              <a:pPr>
                <a:defRPr/>
              </a:pPr>
              <a:t>20</a:t>
            </a:fld>
            <a:endParaRPr lang="en-MY" altLang="en-US"/>
          </a:p>
        </p:txBody>
      </p:sp>
    </p:spTree>
    <p:extLst>
      <p:ext uri="{BB962C8B-B14F-4D97-AF65-F5344CB8AC3E}">
        <p14:creationId xmlns:p14="http://schemas.microsoft.com/office/powerpoint/2010/main" val="394647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452A-1396-9152-0700-CA617B035D7F}"/>
              </a:ext>
            </a:extLst>
          </p:cNvPr>
          <p:cNvSpPr>
            <a:spLocks noGrp="1"/>
          </p:cNvSpPr>
          <p:nvPr>
            <p:ph type="title"/>
          </p:nvPr>
        </p:nvSpPr>
        <p:spPr/>
        <p:txBody>
          <a:bodyPr/>
          <a:lstStyle/>
          <a:p>
            <a:r>
              <a:rPr lang="en-US" dirty="0"/>
              <a:t>Candidate key vs Super Key</a:t>
            </a:r>
          </a:p>
        </p:txBody>
      </p:sp>
      <p:sp>
        <p:nvSpPr>
          <p:cNvPr id="4" name="Slide Number Placeholder 3">
            <a:extLst>
              <a:ext uri="{FF2B5EF4-FFF2-40B4-BE49-F238E27FC236}">
                <a16:creationId xmlns:a16="http://schemas.microsoft.com/office/drawing/2014/main" id="{0678D424-D5FD-8EB7-5C43-710F9E78D523}"/>
              </a:ext>
            </a:extLst>
          </p:cNvPr>
          <p:cNvSpPr>
            <a:spLocks noGrp="1"/>
          </p:cNvSpPr>
          <p:nvPr>
            <p:ph type="sldNum" sz="quarter" idx="12"/>
          </p:nvPr>
        </p:nvSpPr>
        <p:spPr/>
        <p:txBody>
          <a:bodyPr/>
          <a:lstStyle/>
          <a:p>
            <a:pPr>
              <a:defRPr/>
            </a:pPr>
            <a:fld id="{449DC4EF-3333-49ED-8069-7C4CEEF61C07}" type="slidenum">
              <a:rPr lang="en-MY" altLang="en-US" smtClean="0"/>
              <a:pPr>
                <a:defRPr/>
              </a:pPr>
              <a:t>21</a:t>
            </a:fld>
            <a:endParaRPr lang="en-MY" altLang="en-US"/>
          </a:p>
        </p:txBody>
      </p:sp>
      <p:sp>
        <p:nvSpPr>
          <p:cNvPr id="5" name="Rectangle 1">
            <a:extLst>
              <a:ext uri="{FF2B5EF4-FFF2-40B4-BE49-F238E27FC236}">
                <a16:creationId xmlns:a16="http://schemas.microsoft.com/office/drawing/2014/main" id="{38B856BE-24D7-95FB-E85A-50E32314A99A}"/>
              </a:ext>
            </a:extLst>
          </p:cNvPr>
          <p:cNvSpPr>
            <a:spLocks noGrp="1" noChangeArrowheads="1"/>
          </p:cNvSpPr>
          <p:nvPr>
            <p:ph idx="1"/>
          </p:nvPr>
        </p:nvSpPr>
        <p:spPr bwMode="auto">
          <a:xfrm>
            <a:off x="914400" y="1981200"/>
            <a:ext cx="7711441"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Superkey</a:t>
            </a:r>
            <a:r>
              <a:rPr kumimoji="0" lang="en-US" altLang="en-US" sz="1800" b="0" i="0" u="none" strike="noStrike" cap="none" normalizeH="0" baseline="0" dirty="0">
                <a:ln>
                  <a:noFill/>
                </a:ln>
                <a:solidFill>
                  <a:schemeClr val="tx1"/>
                </a:solidFill>
                <a:effectLst/>
                <a:latin typeface="Arial" panose="020B0604020202020204" pitchFamily="34" charset="0"/>
              </a:rPr>
              <a:t>: Any set of attributes that can uniquely identify a record in a table. It can have additional attributes that aren't necessary for uniqueness.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Candidate Key</a:t>
            </a:r>
            <a:r>
              <a:rPr kumimoji="0" lang="en-US" altLang="en-US" sz="1800" b="0" i="0" u="none" strike="noStrike" cap="none" normalizeH="0" baseline="0" dirty="0">
                <a:ln>
                  <a:noFill/>
                </a:ln>
                <a:solidFill>
                  <a:schemeClr val="tx1"/>
                </a:solidFill>
                <a:effectLst/>
                <a:latin typeface="Arial" panose="020B0604020202020204" pitchFamily="34" charset="0"/>
              </a:rPr>
              <a:t>: A minimal </a:t>
            </a:r>
            <a:r>
              <a:rPr kumimoji="0" lang="en-US" altLang="en-US" sz="1800" b="0" i="0" u="none" strike="noStrike" cap="none" normalizeH="0" baseline="0" dirty="0" err="1">
                <a:ln>
                  <a:noFill/>
                </a:ln>
                <a:solidFill>
                  <a:schemeClr val="tx1"/>
                </a:solidFill>
                <a:effectLst/>
                <a:latin typeface="Arial" panose="020B0604020202020204" pitchFamily="34" charset="0"/>
              </a:rPr>
              <a:t>superkey</a:t>
            </a:r>
            <a:r>
              <a:rPr kumimoji="0" lang="en-US" altLang="en-US" sz="1800" b="0" i="0" u="none" strike="noStrike" cap="none" normalizeH="0" baseline="0" dirty="0">
                <a:ln>
                  <a:noFill/>
                </a:ln>
                <a:solidFill>
                  <a:schemeClr val="tx1"/>
                </a:solidFill>
                <a:effectLst/>
                <a:latin typeface="Arial" panose="020B0604020202020204" pitchFamily="34" charset="0"/>
              </a:rPr>
              <a:t>; it has no redundant attributes. Removing any attribute from a candidate key would mean it no longer uniquely identifies records.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dirty="0"/>
              <a:t>In summary, every candidate key is a </a:t>
            </a:r>
            <a:r>
              <a:rPr lang="en-US" sz="1600" dirty="0" err="1"/>
              <a:t>superkey</a:t>
            </a:r>
            <a:r>
              <a:rPr lang="en-US" sz="1600" dirty="0"/>
              <a:t>, but not every </a:t>
            </a:r>
            <a:r>
              <a:rPr lang="en-US" sz="1600" dirty="0" err="1"/>
              <a:t>superkey</a:t>
            </a:r>
            <a:r>
              <a:rPr lang="en-US" sz="1600" dirty="0"/>
              <a:t> qualifies as a candidate key due to the presence of unnecessary attributes.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8825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D76C-E3AB-7C9D-87CF-B394A106F945}"/>
              </a:ext>
            </a:extLst>
          </p:cNvPr>
          <p:cNvSpPr>
            <a:spLocks noGrp="1"/>
          </p:cNvSpPr>
          <p:nvPr>
            <p:ph type="title"/>
          </p:nvPr>
        </p:nvSpPr>
        <p:spPr/>
        <p:txBody>
          <a:bodyPr/>
          <a:lstStyle/>
          <a:p>
            <a:r>
              <a:rPr lang="en-US" dirty="0"/>
              <a:t>Example:</a:t>
            </a:r>
          </a:p>
        </p:txBody>
      </p:sp>
      <p:pic>
        <p:nvPicPr>
          <p:cNvPr id="6" name="Content Placeholder 5">
            <a:extLst>
              <a:ext uri="{FF2B5EF4-FFF2-40B4-BE49-F238E27FC236}">
                <a16:creationId xmlns:a16="http://schemas.microsoft.com/office/drawing/2014/main" id="{6706D939-B909-ACD2-631A-AAC0766530C8}"/>
              </a:ext>
            </a:extLst>
          </p:cNvPr>
          <p:cNvPicPr>
            <a:picLocks noGrp="1" noChangeAspect="1"/>
          </p:cNvPicPr>
          <p:nvPr>
            <p:ph idx="1"/>
          </p:nvPr>
        </p:nvPicPr>
        <p:blipFill>
          <a:blip r:embed="rId2"/>
          <a:stretch>
            <a:fillRect/>
          </a:stretch>
        </p:blipFill>
        <p:spPr>
          <a:xfrm>
            <a:off x="945488" y="1846263"/>
            <a:ext cx="7297474" cy="4022725"/>
          </a:xfrm>
        </p:spPr>
      </p:pic>
      <p:sp>
        <p:nvSpPr>
          <p:cNvPr id="4" name="Slide Number Placeholder 3">
            <a:extLst>
              <a:ext uri="{FF2B5EF4-FFF2-40B4-BE49-F238E27FC236}">
                <a16:creationId xmlns:a16="http://schemas.microsoft.com/office/drawing/2014/main" id="{B5AB9044-79A6-F0C3-80F9-DBD173E796D1}"/>
              </a:ext>
            </a:extLst>
          </p:cNvPr>
          <p:cNvSpPr>
            <a:spLocks noGrp="1"/>
          </p:cNvSpPr>
          <p:nvPr>
            <p:ph type="sldNum" sz="quarter" idx="12"/>
          </p:nvPr>
        </p:nvSpPr>
        <p:spPr/>
        <p:txBody>
          <a:bodyPr/>
          <a:lstStyle/>
          <a:p>
            <a:pPr>
              <a:defRPr/>
            </a:pPr>
            <a:fld id="{449DC4EF-3333-49ED-8069-7C4CEEF61C07}" type="slidenum">
              <a:rPr lang="en-MY" altLang="en-US" smtClean="0"/>
              <a:pPr>
                <a:defRPr/>
              </a:pPr>
              <a:t>22</a:t>
            </a:fld>
            <a:endParaRPr lang="en-MY" altLang="en-US"/>
          </a:p>
        </p:txBody>
      </p:sp>
    </p:spTree>
    <p:extLst>
      <p:ext uri="{BB962C8B-B14F-4D97-AF65-F5344CB8AC3E}">
        <p14:creationId xmlns:p14="http://schemas.microsoft.com/office/powerpoint/2010/main" val="2067105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EB96-ACF7-C8E1-72CF-CC815E70EE6E}"/>
              </a:ext>
            </a:extLst>
          </p:cNvPr>
          <p:cNvSpPr>
            <a:spLocks noGrp="1"/>
          </p:cNvSpPr>
          <p:nvPr>
            <p:ph type="title"/>
          </p:nvPr>
        </p:nvSpPr>
        <p:spPr/>
        <p:txBody>
          <a:bodyPr/>
          <a:lstStyle/>
          <a:p>
            <a:r>
              <a:rPr lang="en-US" dirty="0"/>
              <a:t>Example..</a:t>
            </a:r>
            <a:r>
              <a:rPr lang="en-US" dirty="0" err="1"/>
              <a:t>cont</a:t>
            </a:r>
            <a:endParaRPr lang="en-US" dirty="0"/>
          </a:p>
        </p:txBody>
      </p:sp>
      <p:sp>
        <p:nvSpPr>
          <p:cNvPr id="3" name="Content Placeholder 2">
            <a:extLst>
              <a:ext uri="{FF2B5EF4-FFF2-40B4-BE49-F238E27FC236}">
                <a16:creationId xmlns:a16="http://schemas.microsoft.com/office/drawing/2014/main" id="{2C77365E-065C-2D44-4673-824BF28E676B}"/>
              </a:ext>
            </a:extLst>
          </p:cNvPr>
          <p:cNvSpPr>
            <a:spLocks noGrp="1"/>
          </p:cNvSpPr>
          <p:nvPr>
            <p:ph idx="1"/>
          </p:nvPr>
        </p:nvSpPr>
        <p:spPr/>
        <p:txBody>
          <a:bodyPr/>
          <a:lstStyle/>
          <a:p>
            <a:r>
              <a:rPr lang="en-US" b="1" dirty="0"/>
              <a:t>Candidate Keys:</a:t>
            </a:r>
          </a:p>
          <a:p>
            <a:pPr>
              <a:buFont typeface="+mj-lt"/>
              <a:buAutoNum type="arabicPeriod"/>
            </a:pPr>
            <a:r>
              <a:rPr lang="en-US" b="1" dirty="0"/>
              <a:t>(Employee ID)</a:t>
            </a:r>
            <a:r>
              <a:rPr lang="en-US" dirty="0"/>
              <a:t> - This is a minimal </a:t>
            </a:r>
            <a:r>
              <a:rPr lang="en-US" dirty="0" err="1"/>
              <a:t>superkey</a:t>
            </a:r>
            <a:r>
              <a:rPr lang="en-US" dirty="0"/>
              <a:t>.</a:t>
            </a:r>
          </a:p>
          <a:p>
            <a:pPr>
              <a:buFont typeface="+mj-lt"/>
              <a:buAutoNum type="arabicPeriod"/>
            </a:pPr>
            <a:r>
              <a:rPr lang="en-US" b="1" dirty="0"/>
              <a:t>(Email)</a:t>
            </a:r>
            <a:r>
              <a:rPr lang="en-US" dirty="0"/>
              <a:t> - This is also a minimal </a:t>
            </a:r>
            <a:r>
              <a:rPr lang="en-US" dirty="0" err="1"/>
              <a:t>superkey</a:t>
            </a:r>
            <a:r>
              <a:rPr lang="en-US" dirty="0"/>
              <a:t>.</a:t>
            </a:r>
          </a:p>
          <a:p>
            <a:r>
              <a:rPr lang="en-US" b="1" dirty="0"/>
              <a:t>Not Candidate Keys:</a:t>
            </a:r>
          </a:p>
          <a:p>
            <a:pPr>
              <a:buFont typeface="Arial" panose="020B0604020202020204" pitchFamily="34" charset="0"/>
              <a:buChar char="•"/>
            </a:pPr>
            <a:r>
              <a:rPr lang="en-US" b="1" dirty="0"/>
              <a:t>(Employee ID, Name)</a:t>
            </a:r>
            <a:r>
              <a:rPr lang="en-US" dirty="0"/>
              <a:t> - While this is a </a:t>
            </a:r>
            <a:r>
              <a:rPr lang="en-US" dirty="0" err="1"/>
              <a:t>superkey</a:t>
            </a:r>
            <a:r>
              <a:rPr lang="en-US" dirty="0"/>
              <a:t>, it is not a candidate key because it includes an unnecessary attribute (Name).</a:t>
            </a:r>
          </a:p>
          <a:p>
            <a:pPr>
              <a:buFont typeface="Arial" panose="020B0604020202020204" pitchFamily="34" charset="0"/>
              <a:buChar char="•"/>
            </a:pPr>
            <a:r>
              <a:rPr lang="en-US" b="1" dirty="0"/>
              <a:t>(Employee ID, Email, Phone)</a:t>
            </a:r>
            <a:r>
              <a:rPr lang="en-US" dirty="0"/>
              <a:t> - This is a </a:t>
            </a:r>
            <a:r>
              <a:rPr lang="en-US" dirty="0" err="1"/>
              <a:t>superkey</a:t>
            </a:r>
            <a:r>
              <a:rPr lang="en-US" dirty="0"/>
              <a:t> but not a candidate key for the same reason.</a:t>
            </a:r>
          </a:p>
          <a:p>
            <a:endParaRPr lang="en-US" dirty="0"/>
          </a:p>
        </p:txBody>
      </p:sp>
      <p:sp>
        <p:nvSpPr>
          <p:cNvPr id="4" name="Slide Number Placeholder 3">
            <a:extLst>
              <a:ext uri="{FF2B5EF4-FFF2-40B4-BE49-F238E27FC236}">
                <a16:creationId xmlns:a16="http://schemas.microsoft.com/office/drawing/2014/main" id="{95D64507-FF60-219F-4D02-C815E77584D3}"/>
              </a:ext>
            </a:extLst>
          </p:cNvPr>
          <p:cNvSpPr>
            <a:spLocks noGrp="1"/>
          </p:cNvSpPr>
          <p:nvPr>
            <p:ph type="sldNum" sz="quarter" idx="12"/>
          </p:nvPr>
        </p:nvSpPr>
        <p:spPr/>
        <p:txBody>
          <a:bodyPr/>
          <a:lstStyle/>
          <a:p>
            <a:pPr>
              <a:defRPr/>
            </a:pPr>
            <a:fld id="{449DC4EF-3333-49ED-8069-7C4CEEF61C07}" type="slidenum">
              <a:rPr lang="en-MY" altLang="en-US" smtClean="0"/>
              <a:pPr>
                <a:defRPr/>
              </a:pPr>
              <a:t>23</a:t>
            </a:fld>
            <a:endParaRPr lang="en-MY" altLang="en-US"/>
          </a:p>
        </p:txBody>
      </p:sp>
    </p:spTree>
    <p:extLst>
      <p:ext uri="{BB962C8B-B14F-4D97-AF65-F5344CB8AC3E}">
        <p14:creationId xmlns:p14="http://schemas.microsoft.com/office/powerpoint/2010/main" val="3028836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BD11A3-D04D-B8BB-2040-BF4549D57487}"/>
              </a:ext>
            </a:extLst>
          </p:cNvPr>
          <p:cNvPicPr>
            <a:picLocks noChangeAspect="1"/>
          </p:cNvPicPr>
          <p:nvPr/>
        </p:nvPicPr>
        <p:blipFill>
          <a:blip r:embed="rId2"/>
          <a:stretch>
            <a:fillRect/>
          </a:stretch>
        </p:blipFill>
        <p:spPr>
          <a:xfrm>
            <a:off x="707517" y="1351877"/>
            <a:ext cx="7752969" cy="4147839"/>
          </a:xfrm>
          <a:prstGeom prst="rect">
            <a:avLst/>
          </a:prstGeom>
        </p:spPr>
      </p:pic>
      <p:sp>
        <p:nvSpPr>
          <p:cNvPr id="2" name="Slide Number Placeholder 1">
            <a:extLst>
              <a:ext uri="{FF2B5EF4-FFF2-40B4-BE49-F238E27FC236}">
                <a16:creationId xmlns:a16="http://schemas.microsoft.com/office/drawing/2014/main" id="{FA1DCF91-FFB6-4B1D-456C-2DADBAB7C0A4}"/>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24</a:t>
            </a:fld>
            <a:endParaRPr lang="en-MY" altLang="en-US"/>
          </a:p>
        </p:txBody>
      </p:sp>
    </p:spTree>
    <p:extLst>
      <p:ext uri="{BB962C8B-B14F-4D97-AF65-F5344CB8AC3E}">
        <p14:creationId xmlns:p14="http://schemas.microsoft.com/office/powerpoint/2010/main" val="416556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F375-E10F-86F7-AC65-902E5ED1B15D}"/>
              </a:ext>
            </a:extLst>
          </p:cNvPr>
          <p:cNvSpPr>
            <a:spLocks noGrp="1"/>
          </p:cNvSpPr>
          <p:nvPr>
            <p:ph type="title"/>
          </p:nvPr>
        </p:nvSpPr>
        <p:spPr/>
        <p:txBody>
          <a:bodyPr/>
          <a:lstStyle/>
          <a:p>
            <a:r>
              <a:rPr lang="en-US" b="1" i="0" dirty="0">
                <a:solidFill>
                  <a:schemeClr val="tx1"/>
                </a:solidFill>
                <a:effectLst/>
                <a:latin typeface="Nunito" pitchFamily="2" charset="0"/>
              </a:rPr>
              <a:t>Alternate Key</a:t>
            </a:r>
            <a:endParaRPr lang="en-US" dirty="0">
              <a:solidFill>
                <a:schemeClr val="tx1"/>
              </a:solidFill>
            </a:endParaRPr>
          </a:p>
        </p:txBody>
      </p:sp>
      <p:sp>
        <p:nvSpPr>
          <p:cNvPr id="3" name="Content Placeholder 2">
            <a:extLst>
              <a:ext uri="{FF2B5EF4-FFF2-40B4-BE49-F238E27FC236}">
                <a16:creationId xmlns:a16="http://schemas.microsoft.com/office/drawing/2014/main" id="{4856FE1A-EFCD-8CF8-7547-23F80DA53D1A}"/>
              </a:ext>
            </a:extLst>
          </p:cNvPr>
          <p:cNvSpPr>
            <a:spLocks noGrp="1"/>
          </p:cNvSpPr>
          <p:nvPr>
            <p:ph idx="1"/>
          </p:nvPr>
        </p:nvSpPr>
        <p:spPr/>
        <p:txBody>
          <a:bodyPr/>
          <a:lstStyle/>
          <a:p>
            <a:pPr algn="l" rtl="0" fontAlgn="base"/>
            <a:r>
              <a:rPr lang="en-US" b="0" i="0" dirty="0">
                <a:solidFill>
                  <a:schemeClr val="tx1"/>
                </a:solidFill>
                <a:effectLst/>
                <a:latin typeface="Nunito" pitchFamily="2" charset="0"/>
              </a:rPr>
              <a:t>The candidate key other than the primary key is called an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alternate key </a:t>
            </a:r>
            <a:r>
              <a:rPr lang="en-US" b="0" i="0" dirty="0">
                <a:solidFill>
                  <a:schemeClr val="tx1"/>
                </a:solidFill>
                <a:effectLst/>
                <a:latin typeface="Nunito" pitchFamily="2" charset="0"/>
              </a:rPr>
              <a:t>.</a:t>
            </a:r>
          </a:p>
          <a:p>
            <a:pPr algn="l" fontAlgn="base">
              <a:buFont typeface="Arial" panose="020B0604020202020204" pitchFamily="34" charset="0"/>
              <a:buChar char="•"/>
            </a:pPr>
            <a:r>
              <a:rPr lang="en-US" b="0" i="0" dirty="0">
                <a:solidFill>
                  <a:schemeClr val="tx1"/>
                </a:solidFill>
                <a:effectLst/>
                <a:latin typeface="Nunito" pitchFamily="2" charset="0"/>
              </a:rPr>
              <a:t>All the keys which are not primary keys are called alternate keys.</a:t>
            </a:r>
          </a:p>
          <a:p>
            <a:pPr algn="l" fontAlgn="base">
              <a:buFont typeface="Arial" panose="020B0604020202020204" pitchFamily="34" charset="0"/>
              <a:buChar char="•"/>
            </a:pPr>
            <a:r>
              <a:rPr lang="en-US" b="0" i="0" dirty="0">
                <a:solidFill>
                  <a:schemeClr val="tx1"/>
                </a:solidFill>
                <a:effectLst/>
                <a:latin typeface="Nunito" pitchFamily="2" charset="0"/>
              </a:rPr>
              <a:t>It is a secondary key.</a:t>
            </a:r>
          </a:p>
          <a:p>
            <a:pPr algn="l" fontAlgn="base">
              <a:buFont typeface="Arial" panose="020B0604020202020204" pitchFamily="34" charset="0"/>
              <a:buChar char="•"/>
            </a:pPr>
            <a:r>
              <a:rPr lang="en-US" b="0" i="0" dirty="0">
                <a:solidFill>
                  <a:schemeClr val="tx1"/>
                </a:solidFill>
                <a:effectLst/>
                <a:latin typeface="Nunito" pitchFamily="2" charset="0"/>
              </a:rPr>
              <a:t>It contains two or more fields to identify two or more records.</a:t>
            </a:r>
          </a:p>
          <a:p>
            <a:pPr algn="l" fontAlgn="base">
              <a:buFont typeface="Arial" panose="020B0604020202020204" pitchFamily="34" charset="0"/>
              <a:buChar char="•"/>
            </a:pPr>
            <a:r>
              <a:rPr lang="en-US" b="0" i="0" dirty="0">
                <a:solidFill>
                  <a:schemeClr val="tx1"/>
                </a:solidFill>
                <a:effectLst/>
                <a:latin typeface="Nunito" pitchFamily="2" charset="0"/>
              </a:rPr>
              <a:t>These values are repeated.</a:t>
            </a:r>
          </a:p>
          <a:p>
            <a:pPr algn="l" fontAlgn="base">
              <a:buFont typeface="Arial" panose="020B0604020202020204" pitchFamily="34" charset="0"/>
              <a:buChar char="•"/>
            </a:pPr>
            <a:r>
              <a:rPr lang="en-US" b="0" i="0" dirty="0" err="1">
                <a:solidFill>
                  <a:schemeClr val="tx1"/>
                </a:solidFill>
                <a:effectLst/>
                <a:latin typeface="Nunito" pitchFamily="2" charset="0"/>
              </a:rPr>
              <a:t>Eg</a:t>
            </a:r>
            <a:r>
              <a:rPr lang="en-US" b="0" i="0" dirty="0">
                <a:solidFill>
                  <a:schemeClr val="tx1"/>
                </a:solidFill>
                <a:effectLst/>
                <a:latin typeface="Nunito" pitchFamily="2" charset="0"/>
              </a:rPr>
              <a:t>:- SNAME, and ADDRESS is Alternate keys</a:t>
            </a:r>
          </a:p>
          <a:p>
            <a:br>
              <a:rPr lang="en-US" dirty="0">
                <a:solidFill>
                  <a:schemeClr val="tx1"/>
                </a:solidFill>
              </a:rPr>
            </a:br>
            <a:endParaRPr lang="en-US" dirty="0">
              <a:solidFill>
                <a:schemeClr val="tx1"/>
              </a:solidFill>
            </a:endParaRPr>
          </a:p>
        </p:txBody>
      </p:sp>
      <p:sp>
        <p:nvSpPr>
          <p:cNvPr id="4" name="Slide Number Placeholder 3">
            <a:extLst>
              <a:ext uri="{FF2B5EF4-FFF2-40B4-BE49-F238E27FC236}">
                <a16:creationId xmlns:a16="http://schemas.microsoft.com/office/drawing/2014/main" id="{4283DA12-B0FD-7472-29E1-BE81D70F2793}"/>
              </a:ext>
            </a:extLst>
          </p:cNvPr>
          <p:cNvSpPr>
            <a:spLocks noGrp="1"/>
          </p:cNvSpPr>
          <p:nvPr>
            <p:ph type="sldNum" sz="quarter" idx="12"/>
          </p:nvPr>
        </p:nvSpPr>
        <p:spPr/>
        <p:txBody>
          <a:bodyPr/>
          <a:lstStyle/>
          <a:p>
            <a:pPr>
              <a:defRPr/>
            </a:pPr>
            <a:fld id="{449DC4EF-3333-49ED-8069-7C4CEEF61C07}" type="slidenum">
              <a:rPr lang="en-MY" altLang="en-US" smtClean="0"/>
              <a:pPr>
                <a:defRPr/>
              </a:pPr>
              <a:t>25</a:t>
            </a:fld>
            <a:endParaRPr lang="en-MY" altLang="en-US"/>
          </a:p>
        </p:txBody>
      </p:sp>
    </p:spTree>
    <p:extLst>
      <p:ext uri="{BB962C8B-B14F-4D97-AF65-F5344CB8AC3E}">
        <p14:creationId xmlns:p14="http://schemas.microsoft.com/office/powerpoint/2010/main" val="118325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9D0EAE7-64BD-6F51-CDC0-34D5D0536E70}"/>
              </a:ext>
            </a:extLst>
          </p:cNvPr>
          <p:cNvPicPr>
            <a:picLocks noChangeAspect="1"/>
          </p:cNvPicPr>
          <p:nvPr/>
        </p:nvPicPr>
        <p:blipFill>
          <a:blip r:embed="rId2"/>
          <a:stretch>
            <a:fillRect/>
          </a:stretch>
        </p:blipFill>
        <p:spPr>
          <a:xfrm>
            <a:off x="707517" y="1022376"/>
            <a:ext cx="7752969" cy="4806841"/>
          </a:xfrm>
          <a:prstGeom prst="rect">
            <a:avLst/>
          </a:prstGeom>
        </p:spPr>
      </p:pic>
      <p:sp>
        <p:nvSpPr>
          <p:cNvPr id="2" name="Slide Number Placeholder 1">
            <a:extLst>
              <a:ext uri="{FF2B5EF4-FFF2-40B4-BE49-F238E27FC236}">
                <a16:creationId xmlns:a16="http://schemas.microsoft.com/office/drawing/2014/main" id="{4FA3D334-4368-00D7-2B96-9F8D5586933B}"/>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26</a:t>
            </a:fld>
            <a:endParaRPr lang="en-MY" altLang="en-US"/>
          </a:p>
        </p:txBody>
      </p:sp>
    </p:spTree>
    <p:extLst>
      <p:ext uri="{BB962C8B-B14F-4D97-AF65-F5344CB8AC3E}">
        <p14:creationId xmlns:p14="http://schemas.microsoft.com/office/powerpoint/2010/main" val="744732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9CD6-D4A0-2EB3-8573-04B9537F29CB}"/>
              </a:ext>
            </a:extLst>
          </p:cNvPr>
          <p:cNvSpPr>
            <a:spLocks noGrp="1"/>
          </p:cNvSpPr>
          <p:nvPr>
            <p:ph type="title"/>
          </p:nvPr>
        </p:nvSpPr>
        <p:spPr/>
        <p:txBody>
          <a:bodyPr/>
          <a:lstStyle/>
          <a:p>
            <a:r>
              <a:rPr lang="en-US" b="1" i="0" dirty="0">
                <a:solidFill>
                  <a:schemeClr val="tx1"/>
                </a:solidFill>
                <a:effectLst/>
                <a:latin typeface="Nunito" pitchFamily="2" charset="0"/>
              </a:rPr>
              <a:t>Foreign Key</a:t>
            </a:r>
            <a:endParaRPr lang="en-US" dirty="0">
              <a:solidFill>
                <a:schemeClr val="tx1"/>
              </a:solidFill>
            </a:endParaRPr>
          </a:p>
        </p:txBody>
      </p:sp>
      <p:sp>
        <p:nvSpPr>
          <p:cNvPr id="3" name="Content Placeholder 2">
            <a:extLst>
              <a:ext uri="{FF2B5EF4-FFF2-40B4-BE49-F238E27FC236}">
                <a16:creationId xmlns:a16="http://schemas.microsoft.com/office/drawing/2014/main" id="{016CFE73-6CD4-A33E-42E2-ABB2365995AA}"/>
              </a:ext>
            </a:extLst>
          </p:cNvPr>
          <p:cNvSpPr>
            <a:spLocks noGrp="1"/>
          </p:cNvSpPr>
          <p:nvPr>
            <p:ph idx="1"/>
          </p:nvPr>
        </p:nvSpPr>
        <p:spPr/>
        <p:txBody>
          <a:bodyPr>
            <a:normAutofit lnSpcReduction="10000"/>
          </a:bodyPr>
          <a:lstStyle/>
          <a:p>
            <a:pPr algn="just" rtl="0" fontAlgn="base"/>
            <a:r>
              <a:rPr lang="en-US" b="0" i="0" dirty="0">
                <a:solidFill>
                  <a:schemeClr val="tx1"/>
                </a:solidFill>
                <a:effectLst/>
                <a:latin typeface="Nunito" pitchFamily="2" charset="0"/>
              </a:rPr>
              <a:t>If an attribute can only take the values which are present as values of some other attribute, it will be a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foreign key </a:t>
            </a:r>
            <a:r>
              <a:rPr lang="en-US" b="0" i="0" dirty="0">
                <a:solidFill>
                  <a:schemeClr val="tx1"/>
                </a:solidFill>
                <a:effectLst/>
                <a:latin typeface="Nunito" pitchFamily="2" charset="0"/>
              </a:rPr>
              <a:t>to the attribute to which it refers. The relation which is being referenced is called referenced relation and the corresponding attribute is called referenced attribute. The referenced attribute of the referenced relation should be the primary key to it.</a:t>
            </a:r>
          </a:p>
          <a:p>
            <a:pPr algn="l" fontAlgn="base">
              <a:buFont typeface="Arial" panose="020B0604020202020204" pitchFamily="34" charset="0"/>
              <a:buChar char="•"/>
            </a:pPr>
            <a:r>
              <a:rPr lang="en-US" b="0" i="0" dirty="0">
                <a:solidFill>
                  <a:schemeClr val="tx1"/>
                </a:solidFill>
                <a:effectLst/>
                <a:latin typeface="Nunito" pitchFamily="2" charset="0"/>
              </a:rPr>
              <a:t>It is a key it acts as a primary key in one table and it acts as</a:t>
            </a:r>
            <a:br>
              <a:rPr lang="en-US" b="0" i="0" dirty="0">
                <a:solidFill>
                  <a:schemeClr val="tx1"/>
                </a:solidFill>
                <a:effectLst/>
                <a:latin typeface="Nunito" pitchFamily="2" charset="0"/>
              </a:rPr>
            </a:br>
            <a:r>
              <a:rPr lang="en-US" b="0" i="0" dirty="0">
                <a:solidFill>
                  <a:schemeClr val="tx1"/>
                </a:solidFill>
                <a:effectLst/>
                <a:latin typeface="Nunito" pitchFamily="2" charset="0"/>
              </a:rPr>
              <a:t>secondary key in another table.</a:t>
            </a:r>
          </a:p>
          <a:p>
            <a:pPr algn="l" fontAlgn="base">
              <a:buFont typeface="Arial" panose="020B0604020202020204" pitchFamily="34" charset="0"/>
              <a:buChar char="•"/>
            </a:pPr>
            <a:r>
              <a:rPr lang="en-US" b="0" i="0" dirty="0">
                <a:solidFill>
                  <a:schemeClr val="tx1"/>
                </a:solidFill>
                <a:effectLst/>
                <a:latin typeface="Nunito" pitchFamily="2" charset="0"/>
              </a:rPr>
              <a:t>It combines two or more relations (tables) at a time.</a:t>
            </a:r>
          </a:p>
          <a:p>
            <a:pPr algn="l" fontAlgn="base">
              <a:buFont typeface="Arial" panose="020B0604020202020204" pitchFamily="34" charset="0"/>
              <a:buChar char="•"/>
            </a:pPr>
            <a:r>
              <a:rPr lang="en-US" b="0" i="0" dirty="0">
                <a:solidFill>
                  <a:schemeClr val="tx1"/>
                </a:solidFill>
                <a:effectLst/>
                <a:latin typeface="Nunito" pitchFamily="2" charset="0"/>
              </a:rPr>
              <a:t>They act as a cross-reference between the tables.</a:t>
            </a:r>
          </a:p>
          <a:p>
            <a:pPr algn="l" fontAlgn="base">
              <a:buFont typeface="Arial" panose="020B0604020202020204" pitchFamily="34" charset="0"/>
              <a:buChar char="•"/>
            </a:pPr>
            <a:r>
              <a:rPr lang="en-US" b="0" i="0" dirty="0">
                <a:solidFill>
                  <a:schemeClr val="tx1"/>
                </a:solidFill>
                <a:effectLst/>
                <a:latin typeface="Nunito" pitchFamily="2" charset="0"/>
              </a:rPr>
              <a:t>For example, DNO is a primary key in the DEPT table and a non-key in EMP</a:t>
            </a:r>
          </a:p>
          <a:p>
            <a:endParaRPr lang="en-US" dirty="0">
              <a:solidFill>
                <a:schemeClr val="tx1"/>
              </a:solidFill>
            </a:endParaRPr>
          </a:p>
        </p:txBody>
      </p:sp>
      <p:sp>
        <p:nvSpPr>
          <p:cNvPr id="4" name="Slide Number Placeholder 3">
            <a:extLst>
              <a:ext uri="{FF2B5EF4-FFF2-40B4-BE49-F238E27FC236}">
                <a16:creationId xmlns:a16="http://schemas.microsoft.com/office/drawing/2014/main" id="{C4D4BB4A-EE7D-D440-7EE6-A978595DE682}"/>
              </a:ext>
            </a:extLst>
          </p:cNvPr>
          <p:cNvSpPr>
            <a:spLocks noGrp="1"/>
          </p:cNvSpPr>
          <p:nvPr>
            <p:ph type="sldNum" sz="quarter" idx="12"/>
          </p:nvPr>
        </p:nvSpPr>
        <p:spPr/>
        <p:txBody>
          <a:bodyPr/>
          <a:lstStyle/>
          <a:p>
            <a:pPr>
              <a:defRPr/>
            </a:pPr>
            <a:fld id="{449DC4EF-3333-49ED-8069-7C4CEEF61C07}" type="slidenum">
              <a:rPr lang="en-MY" altLang="en-US" smtClean="0"/>
              <a:pPr>
                <a:defRPr/>
              </a:pPr>
              <a:t>27</a:t>
            </a:fld>
            <a:endParaRPr lang="en-MY" altLang="en-US"/>
          </a:p>
        </p:txBody>
      </p:sp>
    </p:spTree>
    <p:extLst>
      <p:ext uri="{BB962C8B-B14F-4D97-AF65-F5344CB8AC3E}">
        <p14:creationId xmlns:p14="http://schemas.microsoft.com/office/powerpoint/2010/main" val="3688265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CEA900-8FD2-C19B-C814-20B3BD713E80}"/>
              </a:ext>
            </a:extLst>
          </p:cNvPr>
          <p:cNvPicPr>
            <a:picLocks noChangeAspect="1"/>
          </p:cNvPicPr>
          <p:nvPr/>
        </p:nvPicPr>
        <p:blipFill>
          <a:blip r:embed="rId2"/>
          <a:stretch>
            <a:fillRect/>
          </a:stretch>
        </p:blipFill>
        <p:spPr>
          <a:xfrm>
            <a:off x="707517" y="1826748"/>
            <a:ext cx="7752969" cy="3198098"/>
          </a:xfrm>
          <a:prstGeom prst="rect">
            <a:avLst/>
          </a:prstGeom>
        </p:spPr>
      </p:pic>
      <p:sp>
        <p:nvSpPr>
          <p:cNvPr id="2" name="Slide Number Placeholder 1">
            <a:extLst>
              <a:ext uri="{FF2B5EF4-FFF2-40B4-BE49-F238E27FC236}">
                <a16:creationId xmlns:a16="http://schemas.microsoft.com/office/drawing/2014/main" id="{591B117C-8DB1-B055-2346-CF81C0C86B59}"/>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28</a:t>
            </a:fld>
            <a:endParaRPr lang="en-MY" altLang="en-US"/>
          </a:p>
        </p:txBody>
      </p:sp>
    </p:spTree>
    <p:extLst>
      <p:ext uri="{BB962C8B-B14F-4D97-AF65-F5344CB8AC3E}">
        <p14:creationId xmlns:p14="http://schemas.microsoft.com/office/powerpoint/2010/main" val="1997689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FBC7FA-E8B9-0BE9-2BF7-87A6BBD20B7A}"/>
              </a:ext>
            </a:extLst>
          </p:cNvPr>
          <p:cNvPicPr>
            <a:picLocks noChangeAspect="1"/>
          </p:cNvPicPr>
          <p:nvPr/>
        </p:nvPicPr>
        <p:blipFill>
          <a:blip r:embed="rId2"/>
          <a:stretch>
            <a:fillRect/>
          </a:stretch>
        </p:blipFill>
        <p:spPr>
          <a:xfrm>
            <a:off x="707517" y="1322805"/>
            <a:ext cx="7752969" cy="4205984"/>
          </a:xfrm>
          <a:prstGeom prst="rect">
            <a:avLst/>
          </a:prstGeom>
        </p:spPr>
      </p:pic>
      <p:sp>
        <p:nvSpPr>
          <p:cNvPr id="2" name="Slide Number Placeholder 1">
            <a:extLst>
              <a:ext uri="{FF2B5EF4-FFF2-40B4-BE49-F238E27FC236}">
                <a16:creationId xmlns:a16="http://schemas.microsoft.com/office/drawing/2014/main" id="{FC316B19-49A6-2975-8B15-1C9E08372FC0}"/>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29</a:t>
            </a:fld>
            <a:endParaRPr lang="en-MY" altLang="en-US"/>
          </a:p>
        </p:txBody>
      </p:sp>
    </p:spTree>
    <p:extLst>
      <p:ext uri="{BB962C8B-B14F-4D97-AF65-F5344CB8AC3E}">
        <p14:creationId xmlns:p14="http://schemas.microsoft.com/office/powerpoint/2010/main" val="33204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55E6-BFF4-58C5-BAC0-8501311D3819}"/>
              </a:ext>
            </a:extLst>
          </p:cNvPr>
          <p:cNvSpPr>
            <a:spLocks noGrp="1"/>
          </p:cNvSpPr>
          <p:nvPr>
            <p:ph type="title"/>
          </p:nvPr>
        </p:nvSpPr>
        <p:spPr/>
        <p:txBody>
          <a:bodyPr>
            <a:normAutofit/>
          </a:bodyPr>
          <a:lstStyle/>
          <a:p>
            <a:r>
              <a:rPr lang="en-US" sz="4000" b="1" dirty="0"/>
              <a:t>Naming conventions in ER models</a:t>
            </a:r>
          </a:p>
        </p:txBody>
      </p:sp>
      <p:sp>
        <p:nvSpPr>
          <p:cNvPr id="4" name="Slide Number Placeholder 3">
            <a:extLst>
              <a:ext uri="{FF2B5EF4-FFF2-40B4-BE49-F238E27FC236}">
                <a16:creationId xmlns:a16="http://schemas.microsoft.com/office/drawing/2014/main" id="{16C2FDF8-096B-D281-6A74-B031803230CA}"/>
              </a:ext>
            </a:extLst>
          </p:cNvPr>
          <p:cNvSpPr>
            <a:spLocks noGrp="1"/>
          </p:cNvSpPr>
          <p:nvPr>
            <p:ph type="sldNum" sz="quarter" idx="12"/>
          </p:nvPr>
        </p:nvSpPr>
        <p:spPr/>
        <p:txBody>
          <a:bodyPr/>
          <a:lstStyle/>
          <a:p>
            <a:pPr>
              <a:defRPr/>
            </a:pPr>
            <a:fld id="{3EE3FB5F-8F48-4832-B3CB-1E9E9466A367}" type="slidenum">
              <a:rPr lang="en-MY" altLang="en-US" smtClean="0"/>
              <a:pPr>
                <a:defRPr/>
              </a:pPr>
              <a:t>3</a:t>
            </a:fld>
            <a:endParaRPr lang="en-MY" altLang="en-US"/>
          </a:p>
        </p:txBody>
      </p:sp>
    </p:spTree>
    <p:extLst>
      <p:ext uri="{BB962C8B-B14F-4D97-AF65-F5344CB8AC3E}">
        <p14:creationId xmlns:p14="http://schemas.microsoft.com/office/powerpoint/2010/main" val="791743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34BC-4D76-4963-6B6C-6B4F516F7F1A}"/>
              </a:ext>
            </a:extLst>
          </p:cNvPr>
          <p:cNvSpPr>
            <a:spLocks noGrp="1"/>
          </p:cNvSpPr>
          <p:nvPr>
            <p:ph type="title"/>
          </p:nvPr>
        </p:nvSpPr>
        <p:spPr/>
        <p:txBody>
          <a:bodyPr/>
          <a:lstStyle/>
          <a:p>
            <a:r>
              <a:rPr lang="en-US" dirty="0"/>
              <a:t>Example of foreign key with null values:</a:t>
            </a:r>
          </a:p>
        </p:txBody>
      </p:sp>
      <p:pic>
        <p:nvPicPr>
          <p:cNvPr id="6" name="Content Placeholder 5">
            <a:extLst>
              <a:ext uri="{FF2B5EF4-FFF2-40B4-BE49-F238E27FC236}">
                <a16:creationId xmlns:a16="http://schemas.microsoft.com/office/drawing/2014/main" id="{33DFBA84-73DF-9CBB-37A8-86768691C017}"/>
              </a:ext>
            </a:extLst>
          </p:cNvPr>
          <p:cNvPicPr>
            <a:picLocks noGrp="1" noChangeAspect="1"/>
          </p:cNvPicPr>
          <p:nvPr>
            <p:ph idx="1"/>
          </p:nvPr>
        </p:nvPicPr>
        <p:blipFill>
          <a:blip r:embed="rId2"/>
          <a:stretch>
            <a:fillRect/>
          </a:stretch>
        </p:blipFill>
        <p:spPr>
          <a:xfrm>
            <a:off x="942345" y="1846263"/>
            <a:ext cx="7303760" cy="4022725"/>
          </a:xfrm>
        </p:spPr>
      </p:pic>
      <p:sp>
        <p:nvSpPr>
          <p:cNvPr id="4" name="Slide Number Placeholder 3">
            <a:extLst>
              <a:ext uri="{FF2B5EF4-FFF2-40B4-BE49-F238E27FC236}">
                <a16:creationId xmlns:a16="http://schemas.microsoft.com/office/drawing/2014/main" id="{589C6199-8ECE-FDA8-3062-D86A17A957BA}"/>
              </a:ext>
            </a:extLst>
          </p:cNvPr>
          <p:cNvSpPr>
            <a:spLocks noGrp="1"/>
          </p:cNvSpPr>
          <p:nvPr>
            <p:ph type="sldNum" sz="quarter" idx="12"/>
          </p:nvPr>
        </p:nvSpPr>
        <p:spPr/>
        <p:txBody>
          <a:bodyPr/>
          <a:lstStyle/>
          <a:p>
            <a:pPr>
              <a:defRPr/>
            </a:pPr>
            <a:fld id="{449DC4EF-3333-49ED-8069-7C4CEEF61C07}" type="slidenum">
              <a:rPr lang="en-MY" altLang="en-US" smtClean="0"/>
              <a:pPr>
                <a:defRPr/>
              </a:pPr>
              <a:t>30</a:t>
            </a:fld>
            <a:endParaRPr lang="en-MY" altLang="en-US"/>
          </a:p>
        </p:txBody>
      </p:sp>
    </p:spTree>
    <p:extLst>
      <p:ext uri="{BB962C8B-B14F-4D97-AF65-F5344CB8AC3E}">
        <p14:creationId xmlns:p14="http://schemas.microsoft.com/office/powerpoint/2010/main" val="3014916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E847-DD5F-B962-62C4-26D39FA6E5EC}"/>
              </a:ext>
            </a:extLst>
          </p:cNvPr>
          <p:cNvSpPr>
            <a:spLocks noGrp="1"/>
          </p:cNvSpPr>
          <p:nvPr>
            <p:ph type="title"/>
          </p:nvPr>
        </p:nvSpPr>
        <p:spPr/>
        <p:txBody>
          <a:bodyPr/>
          <a:lstStyle/>
          <a:p>
            <a:r>
              <a:rPr lang="en-US" b="1" i="0" dirty="0">
                <a:solidFill>
                  <a:schemeClr val="tx1"/>
                </a:solidFill>
                <a:effectLst/>
                <a:latin typeface="Nunito" pitchFamily="2" charset="0"/>
              </a:rPr>
              <a:t>Composite Key</a:t>
            </a:r>
            <a:endParaRPr lang="en-US" dirty="0">
              <a:solidFill>
                <a:schemeClr val="tx1"/>
              </a:solidFill>
            </a:endParaRPr>
          </a:p>
        </p:txBody>
      </p:sp>
      <p:sp>
        <p:nvSpPr>
          <p:cNvPr id="3" name="Content Placeholder 2">
            <a:extLst>
              <a:ext uri="{FF2B5EF4-FFF2-40B4-BE49-F238E27FC236}">
                <a16:creationId xmlns:a16="http://schemas.microsoft.com/office/drawing/2014/main" id="{6A64B3FA-3429-F164-3255-73FB38AA9457}"/>
              </a:ext>
            </a:extLst>
          </p:cNvPr>
          <p:cNvSpPr>
            <a:spLocks noGrp="1"/>
          </p:cNvSpPr>
          <p:nvPr>
            <p:ph idx="1"/>
          </p:nvPr>
        </p:nvSpPr>
        <p:spPr/>
        <p:txBody>
          <a:bodyPr/>
          <a:lstStyle/>
          <a:p>
            <a:pPr algn="l" rtl="0" fontAlgn="base"/>
            <a:r>
              <a:rPr lang="en-US" b="0" i="0" dirty="0">
                <a:solidFill>
                  <a:schemeClr val="tx1"/>
                </a:solidFill>
                <a:effectLst/>
                <a:latin typeface="Nunito" pitchFamily="2" charset="0"/>
              </a:rPr>
              <a:t>Sometimes, a table might not have a single column/attribute that uniquely identifies all the records of a table. To uniquely identify rows of a table, a combination of two or more columns/attributes can be used.  It still can give duplicate values in rare cases. So, we need to find the optimal set of attributes that can uniquely identify rows in a table.</a:t>
            </a:r>
          </a:p>
          <a:p>
            <a:pPr algn="l" fontAlgn="base">
              <a:buFont typeface="Arial" panose="020B0604020202020204" pitchFamily="34" charset="0"/>
              <a:buChar char="•"/>
            </a:pPr>
            <a:r>
              <a:rPr lang="en-US" b="0" i="0" dirty="0">
                <a:solidFill>
                  <a:schemeClr val="tx1"/>
                </a:solidFill>
                <a:effectLst/>
                <a:latin typeface="Nunito" pitchFamily="2" charset="0"/>
              </a:rPr>
              <a:t>It acts as a primary key if there is no primary key in a table</a:t>
            </a:r>
          </a:p>
          <a:p>
            <a:pPr algn="l" fontAlgn="base">
              <a:buFont typeface="Arial" panose="020B0604020202020204" pitchFamily="34" charset="0"/>
              <a:buChar char="•"/>
            </a:pPr>
            <a:r>
              <a:rPr lang="en-US" b="0" i="0" dirty="0">
                <a:solidFill>
                  <a:schemeClr val="tx1"/>
                </a:solidFill>
                <a:effectLst/>
                <a:latin typeface="Nunito" pitchFamily="2" charset="0"/>
              </a:rPr>
              <a:t>Two or more attributes are used together to make a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composite key </a:t>
            </a:r>
            <a:r>
              <a:rPr lang="en-US" b="0" i="0" dirty="0">
                <a:solidFill>
                  <a:schemeClr val="tx1"/>
                </a:solidFill>
                <a:effectLst/>
                <a:latin typeface="Nunito" pitchFamily="2" charset="0"/>
              </a:rPr>
              <a:t>.</a:t>
            </a:r>
          </a:p>
          <a:p>
            <a:pPr algn="l" fontAlgn="base">
              <a:buFont typeface="Arial" panose="020B0604020202020204" pitchFamily="34" charset="0"/>
              <a:buChar char="•"/>
            </a:pPr>
            <a:r>
              <a:rPr lang="en-US" b="0" i="0" dirty="0">
                <a:solidFill>
                  <a:schemeClr val="tx1"/>
                </a:solidFill>
                <a:effectLst/>
                <a:latin typeface="Nunito" pitchFamily="2" charset="0"/>
              </a:rPr>
              <a:t>Different combinations of attributes may give different accuracy in terms of identifying the rows uniquely.</a:t>
            </a:r>
          </a:p>
          <a:p>
            <a:endParaRPr lang="en-US" dirty="0">
              <a:solidFill>
                <a:schemeClr val="tx1"/>
              </a:solidFill>
            </a:endParaRPr>
          </a:p>
        </p:txBody>
      </p:sp>
      <p:sp>
        <p:nvSpPr>
          <p:cNvPr id="4" name="Slide Number Placeholder 3">
            <a:extLst>
              <a:ext uri="{FF2B5EF4-FFF2-40B4-BE49-F238E27FC236}">
                <a16:creationId xmlns:a16="http://schemas.microsoft.com/office/drawing/2014/main" id="{CF07FB6F-6C96-23F3-241D-BFF76829A9DD}"/>
              </a:ext>
            </a:extLst>
          </p:cNvPr>
          <p:cNvSpPr>
            <a:spLocks noGrp="1"/>
          </p:cNvSpPr>
          <p:nvPr>
            <p:ph type="sldNum" sz="quarter" idx="12"/>
          </p:nvPr>
        </p:nvSpPr>
        <p:spPr/>
        <p:txBody>
          <a:bodyPr/>
          <a:lstStyle/>
          <a:p>
            <a:pPr>
              <a:defRPr/>
            </a:pPr>
            <a:fld id="{449DC4EF-3333-49ED-8069-7C4CEEF61C07}" type="slidenum">
              <a:rPr lang="en-MY" altLang="en-US" smtClean="0"/>
              <a:pPr>
                <a:defRPr/>
              </a:pPr>
              <a:t>31</a:t>
            </a:fld>
            <a:endParaRPr lang="en-MY" altLang="en-US"/>
          </a:p>
        </p:txBody>
      </p:sp>
    </p:spTree>
    <p:extLst>
      <p:ext uri="{BB962C8B-B14F-4D97-AF65-F5344CB8AC3E}">
        <p14:creationId xmlns:p14="http://schemas.microsoft.com/office/powerpoint/2010/main" val="1408282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5167F7-2193-4CC6-B772-63A66FDD6433}"/>
              </a:ext>
            </a:extLst>
          </p:cNvPr>
          <p:cNvPicPr>
            <a:picLocks noChangeAspect="1"/>
          </p:cNvPicPr>
          <p:nvPr/>
        </p:nvPicPr>
        <p:blipFill>
          <a:blip r:embed="rId2"/>
          <a:stretch>
            <a:fillRect/>
          </a:stretch>
        </p:blipFill>
        <p:spPr>
          <a:xfrm>
            <a:off x="707517" y="1439098"/>
            <a:ext cx="7752969" cy="3973397"/>
          </a:xfrm>
          <a:prstGeom prst="rect">
            <a:avLst/>
          </a:prstGeom>
        </p:spPr>
      </p:pic>
      <p:sp>
        <p:nvSpPr>
          <p:cNvPr id="2" name="Slide Number Placeholder 1">
            <a:extLst>
              <a:ext uri="{FF2B5EF4-FFF2-40B4-BE49-F238E27FC236}">
                <a16:creationId xmlns:a16="http://schemas.microsoft.com/office/drawing/2014/main" id="{703441DA-552B-7760-7357-6A81F4E488FC}"/>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32</a:t>
            </a:fld>
            <a:endParaRPr lang="en-MY" altLang="en-US"/>
          </a:p>
        </p:txBody>
      </p:sp>
    </p:spTree>
    <p:extLst>
      <p:ext uri="{BB962C8B-B14F-4D97-AF65-F5344CB8AC3E}">
        <p14:creationId xmlns:p14="http://schemas.microsoft.com/office/powerpoint/2010/main" val="3296536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6DF1-3274-B2B6-EF93-54151D175BD9}"/>
              </a:ext>
            </a:extLst>
          </p:cNvPr>
          <p:cNvSpPr>
            <a:spLocks noGrp="1"/>
          </p:cNvSpPr>
          <p:nvPr>
            <p:ph type="title"/>
          </p:nvPr>
        </p:nvSpPr>
        <p:spPr/>
        <p:txBody>
          <a:bodyPr/>
          <a:lstStyle/>
          <a:p>
            <a:r>
              <a:rPr lang="en-US" dirty="0"/>
              <a:t>Oracle Data Types</a:t>
            </a:r>
          </a:p>
        </p:txBody>
      </p:sp>
      <p:sp>
        <p:nvSpPr>
          <p:cNvPr id="4" name="Slide Number Placeholder 3">
            <a:extLst>
              <a:ext uri="{FF2B5EF4-FFF2-40B4-BE49-F238E27FC236}">
                <a16:creationId xmlns:a16="http://schemas.microsoft.com/office/drawing/2014/main" id="{3400CF44-9ADC-8825-F873-A6599AB974CC}"/>
              </a:ext>
            </a:extLst>
          </p:cNvPr>
          <p:cNvSpPr>
            <a:spLocks noGrp="1"/>
          </p:cNvSpPr>
          <p:nvPr>
            <p:ph type="sldNum" sz="quarter" idx="12"/>
          </p:nvPr>
        </p:nvSpPr>
        <p:spPr/>
        <p:txBody>
          <a:bodyPr/>
          <a:lstStyle/>
          <a:p>
            <a:pPr>
              <a:defRPr/>
            </a:pPr>
            <a:fld id="{3EE3FB5F-8F48-4832-B3CB-1E9E9466A367}" type="slidenum">
              <a:rPr lang="en-MY" altLang="en-US" smtClean="0"/>
              <a:pPr>
                <a:defRPr/>
              </a:pPr>
              <a:t>33</a:t>
            </a:fld>
            <a:endParaRPr lang="en-MY" altLang="en-US"/>
          </a:p>
        </p:txBody>
      </p:sp>
    </p:spTree>
    <p:extLst>
      <p:ext uri="{BB962C8B-B14F-4D97-AF65-F5344CB8AC3E}">
        <p14:creationId xmlns:p14="http://schemas.microsoft.com/office/powerpoint/2010/main" val="3492341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A6ED-D2D6-D9B3-B67B-60C349A1AEF0}"/>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619C07ED-EF13-C282-90A9-7399DAC8B7E6}"/>
              </a:ext>
            </a:extLst>
          </p:cNvPr>
          <p:cNvSpPr>
            <a:spLocks noGrp="1"/>
          </p:cNvSpPr>
          <p:nvPr>
            <p:ph idx="1"/>
          </p:nvPr>
        </p:nvSpPr>
        <p:spPr/>
        <p:txBody>
          <a:bodyPr/>
          <a:lstStyle/>
          <a:p>
            <a:pPr>
              <a:buFont typeface="Wingdings" panose="05000000000000000000" pitchFamily="2" charset="2"/>
              <a:buChar char="Ø"/>
            </a:pPr>
            <a:r>
              <a:rPr lang="en-US" dirty="0">
                <a:hlinkClick r:id="rId2"/>
              </a:rPr>
              <a:t>https://www.w3resource.com/oracle/oracle-data-types.php</a:t>
            </a:r>
            <a:endParaRPr lang="en-US" dirty="0"/>
          </a:p>
          <a:p>
            <a:pPr>
              <a:buFont typeface="Wingdings" panose="05000000000000000000" pitchFamily="2" charset="2"/>
              <a:buChar char="Ø"/>
            </a:pPr>
            <a:r>
              <a:rPr lang="en-US" dirty="0">
                <a:hlinkClick r:id="rId3"/>
              </a:rPr>
              <a:t>https://www.w3schools.com/sql/sql_datatypes.asp</a:t>
            </a:r>
            <a:endParaRPr lang="en-US" dirty="0"/>
          </a:p>
          <a:p>
            <a:endParaRPr lang="en-US" dirty="0"/>
          </a:p>
        </p:txBody>
      </p:sp>
      <p:sp>
        <p:nvSpPr>
          <p:cNvPr id="4" name="Slide Number Placeholder 3">
            <a:extLst>
              <a:ext uri="{FF2B5EF4-FFF2-40B4-BE49-F238E27FC236}">
                <a16:creationId xmlns:a16="http://schemas.microsoft.com/office/drawing/2014/main" id="{D4ECDAE8-60F0-F929-F45B-70618A6E8BB9}"/>
              </a:ext>
            </a:extLst>
          </p:cNvPr>
          <p:cNvSpPr>
            <a:spLocks noGrp="1"/>
          </p:cNvSpPr>
          <p:nvPr>
            <p:ph type="sldNum" sz="quarter" idx="12"/>
          </p:nvPr>
        </p:nvSpPr>
        <p:spPr/>
        <p:txBody>
          <a:bodyPr/>
          <a:lstStyle/>
          <a:p>
            <a:pPr>
              <a:defRPr/>
            </a:pPr>
            <a:fld id="{449DC4EF-3333-49ED-8069-7C4CEEF61C07}" type="slidenum">
              <a:rPr lang="en-MY" altLang="en-US" smtClean="0"/>
              <a:pPr>
                <a:defRPr/>
              </a:pPr>
              <a:t>34</a:t>
            </a:fld>
            <a:endParaRPr lang="en-MY" altLang="en-US"/>
          </a:p>
        </p:txBody>
      </p:sp>
    </p:spTree>
    <p:extLst>
      <p:ext uri="{BB962C8B-B14F-4D97-AF65-F5344CB8AC3E}">
        <p14:creationId xmlns:p14="http://schemas.microsoft.com/office/powerpoint/2010/main" val="264168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1918-7EA2-A1E5-03A6-FFC4C33C18D7}"/>
              </a:ext>
            </a:extLst>
          </p:cNvPr>
          <p:cNvSpPr>
            <a:spLocks noGrp="1"/>
          </p:cNvSpPr>
          <p:nvPr>
            <p:ph type="title"/>
          </p:nvPr>
        </p:nvSpPr>
        <p:spPr/>
        <p:txBody>
          <a:bodyPr/>
          <a:lstStyle/>
          <a:p>
            <a:r>
              <a:rPr lang="en-US" dirty="0"/>
              <a:t>Most Frequently used data types:</a:t>
            </a:r>
          </a:p>
        </p:txBody>
      </p:sp>
      <p:sp>
        <p:nvSpPr>
          <p:cNvPr id="4" name="Slide Number Placeholder 3">
            <a:extLst>
              <a:ext uri="{FF2B5EF4-FFF2-40B4-BE49-F238E27FC236}">
                <a16:creationId xmlns:a16="http://schemas.microsoft.com/office/drawing/2014/main" id="{D3636396-67A9-F459-3FB8-E75E2D2769E5}"/>
              </a:ext>
            </a:extLst>
          </p:cNvPr>
          <p:cNvSpPr>
            <a:spLocks noGrp="1"/>
          </p:cNvSpPr>
          <p:nvPr>
            <p:ph type="sldNum" sz="quarter" idx="12"/>
          </p:nvPr>
        </p:nvSpPr>
        <p:spPr/>
        <p:txBody>
          <a:bodyPr/>
          <a:lstStyle/>
          <a:p>
            <a:pPr>
              <a:defRPr/>
            </a:pPr>
            <a:fld id="{449DC4EF-3333-49ED-8069-7C4CEEF61C07}" type="slidenum">
              <a:rPr lang="en-MY" altLang="en-US" smtClean="0"/>
              <a:pPr>
                <a:defRPr/>
              </a:pPr>
              <a:t>35</a:t>
            </a:fld>
            <a:endParaRPr lang="en-MY" altLang="en-US"/>
          </a:p>
        </p:txBody>
      </p:sp>
      <p:sp>
        <p:nvSpPr>
          <p:cNvPr id="5" name="Rectangle 1">
            <a:extLst>
              <a:ext uri="{FF2B5EF4-FFF2-40B4-BE49-F238E27FC236}">
                <a16:creationId xmlns:a16="http://schemas.microsoft.com/office/drawing/2014/main" id="{D11B870B-F9BF-DED9-A9F3-A304405184E6}"/>
              </a:ext>
            </a:extLst>
          </p:cNvPr>
          <p:cNvSpPr>
            <a:spLocks noGrp="1" noChangeArrowheads="1"/>
          </p:cNvSpPr>
          <p:nvPr>
            <p:ph idx="1"/>
          </p:nvPr>
        </p:nvSpPr>
        <p:spPr bwMode="auto">
          <a:xfrm>
            <a:off x="822959" y="1718366"/>
            <a:ext cx="7586404"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Here are the most frequently used Oracle data types: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1. Numeric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NUMBER</a:t>
            </a:r>
            <a:r>
              <a:rPr kumimoji="0" lang="en-US" altLang="en-US" sz="1600" b="0" i="0" u="none" strike="noStrike" cap="none" normalizeH="0" baseline="0" dirty="0">
                <a:ln>
                  <a:noFill/>
                </a:ln>
                <a:solidFill>
                  <a:schemeClr val="tx1"/>
                </a:solidFill>
                <a:effectLst/>
                <a:latin typeface="Arial" panose="020B0604020202020204" pitchFamily="34" charset="0"/>
              </a:rPr>
              <a:t>: For integer and decimal values. Commonly used for storing quantities, prices, etc. (e.g., </a:t>
            </a:r>
            <a:r>
              <a:rPr kumimoji="0" lang="en-US" altLang="en-US" sz="1600" b="0" i="0" u="none" strike="noStrike" cap="none" normalizeH="0" baseline="0" dirty="0">
                <a:ln>
                  <a:noFill/>
                </a:ln>
                <a:solidFill>
                  <a:schemeClr val="tx1"/>
                </a:solidFill>
                <a:effectLst/>
                <a:latin typeface="Arial Unicode MS"/>
              </a:rPr>
              <a:t>NUMBER(10,2)</a:t>
            </a:r>
            <a:r>
              <a:rPr kumimoji="0" lang="en-US" altLang="en-US" sz="1600" b="0" i="0" u="none" strike="noStrike" cap="none" normalizeH="0" baseline="0" dirty="0">
                <a:ln>
                  <a:noFill/>
                </a:ln>
                <a:solidFill>
                  <a:schemeClr val="tx1"/>
                </a:solidFill>
                <a:effectLst/>
              </a:rPr>
              <a:t>).</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2. Character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VARCHAR2</a:t>
            </a:r>
            <a:r>
              <a:rPr kumimoji="0" lang="en-US" altLang="en-US" sz="1600" b="0" i="0" u="none" strike="noStrike" cap="none" normalizeH="0" baseline="0" dirty="0">
                <a:ln>
                  <a:noFill/>
                </a:ln>
                <a:solidFill>
                  <a:schemeClr val="tx1"/>
                </a:solidFill>
                <a:effectLst/>
                <a:latin typeface="Arial" panose="020B0604020202020204" pitchFamily="34" charset="0"/>
              </a:rPr>
              <a:t>: Variable-length string, commonly used for text fields (e.g., </a:t>
            </a:r>
            <a:r>
              <a:rPr kumimoji="0" lang="en-US" altLang="en-US" sz="1600" b="0" i="0" u="none" strike="noStrike" cap="none" normalizeH="0" baseline="0" dirty="0">
                <a:ln>
                  <a:noFill/>
                </a:ln>
                <a:solidFill>
                  <a:schemeClr val="tx1"/>
                </a:solidFill>
                <a:effectLst/>
                <a:latin typeface="Arial Unicode MS"/>
              </a:rPr>
              <a:t>VARCHAR2(100)</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CHAR</a:t>
            </a:r>
            <a:r>
              <a:rPr kumimoji="0" lang="en-US" altLang="en-US" sz="1600" b="0" i="0" u="none" strike="noStrike" cap="none" normalizeH="0" baseline="0" dirty="0">
                <a:ln>
                  <a:noFill/>
                </a:ln>
                <a:solidFill>
                  <a:schemeClr val="tx1"/>
                </a:solidFill>
                <a:effectLst/>
                <a:latin typeface="Arial" panose="020B0604020202020204" pitchFamily="34" charset="0"/>
              </a:rPr>
              <a:t>: Fixed-length string, useful for fields where the length is consistent (e.g., </a:t>
            </a:r>
            <a:r>
              <a:rPr kumimoji="0" lang="en-US" altLang="en-US" sz="1600" b="0" i="0" u="none" strike="noStrike" cap="none" normalizeH="0" baseline="0" dirty="0">
                <a:ln>
                  <a:noFill/>
                </a:ln>
                <a:solidFill>
                  <a:schemeClr val="tx1"/>
                </a:solidFill>
                <a:effectLst/>
                <a:latin typeface="Arial Unicode MS"/>
              </a:rPr>
              <a:t>CHAR(10)</a:t>
            </a:r>
            <a:r>
              <a:rPr kumimoji="0" lang="en-US" altLang="en-US" sz="1600" b="0" i="0" u="none" strike="noStrike" cap="none" normalizeH="0" baseline="0" dirty="0">
                <a:ln>
                  <a:noFill/>
                </a:ln>
                <a:solidFill>
                  <a:schemeClr val="tx1"/>
                </a:solidFill>
                <a:effectLst/>
              </a:rPr>
              <a:t>).</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3. Date and Time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DATE</a:t>
            </a:r>
            <a:r>
              <a:rPr kumimoji="0" lang="en-US" altLang="en-US" sz="1600" b="0" i="0" u="none" strike="noStrike" cap="none" normalizeH="0" baseline="0" dirty="0">
                <a:ln>
                  <a:noFill/>
                </a:ln>
                <a:solidFill>
                  <a:schemeClr val="tx1"/>
                </a:solidFill>
                <a:effectLst/>
                <a:latin typeface="Arial" panose="020B0604020202020204" pitchFamily="34" charset="0"/>
              </a:rPr>
              <a:t>: Stores date and time values (e.g., </a:t>
            </a:r>
            <a:r>
              <a:rPr kumimoji="0" lang="en-US" altLang="en-US" sz="1600" b="0" i="0" u="none" strike="noStrike" cap="none" normalizeH="0" baseline="0" dirty="0">
                <a:ln>
                  <a:noFill/>
                </a:ln>
                <a:solidFill>
                  <a:schemeClr val="tx1"/>
                </a:solidFill>
                <a:effectLst/>
                <a:latin typeface="Arial Unicode MS"/>
              </a:rPr>
              <a:t>DATE</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TIMESTAMP</a:t>
            </a:r>
            <a:r>
              <a:rPr kumimoji="0" lang="en-US" altLang="en-US" sz="1600" b="0" i="0" u="none" strike="noStrike" cap="none" normalizeH="0" baseline="0" dirty="0">
                <a:ln>
                  <a:noFill/>
                </a:ln>
                <a:solidFill>
                  <a:schemeClr val="tx1"/>
                </a:solidFill>
                <a:effectLst/>
                <a:latin typeface="Arial" panose="020B0604020202020204" pitchFamily="34" charset="0"/>
              </a:rPr>
              <a:t>: For more precise date and time values, including fractional seconds.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4. Large Object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BLOB</a:t>
            </a:r>
            <a:r>
              <a:rPr kumimoji="0" lang="en-US" altLang="en-US" sz="1600" b="0" i="0" u="none" strike="noStrike" cap="none" normalizeH="0" baseline="0" dirty="0">
                <a:ln>
                  <a:noFill/>
                </a:ln>
                <a:solidFill>
                  <a:schemeClr val="tx1"/>
                </a:solidFill>
                <a:effectLst/>
                <a:latin typeface="Arial" panose="020B0604020202020204" pitchFamily="34" charset="0"/>
              </a:rPr>
              <a:t>: For storing large binary data, like images or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CLOB</a:t>
            </a:r>
            <a:r>
              <a:rPr kumimoji="0" lang="en-US" altLang="en-US" sz="1600" b="0" i="0" u="none" strike="noStrike" cap="none" normalizeH="0" baseline="0" dirty="0">
                <a:ln>
                  <a:noFill/>
                </a:ln>
                <a:solidFill>
                  <a:schemeClr val="tx1"/>
                </a:solidFill>
                <a:effectLst/>
                <a:latin typeface="Arial" panose="020B0604020202020204" pitchFamily="34" charset="0"/>
              </a:rPr>
              <a:t>: For storing large text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2525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8034-6641-9160-C9A1-5F96CB24A7C2}"/>
              </a:ext>
            </a:extLst>
          </p:cNvPr>
          <p:cNvSpPr>
            <a:spLocks noGrp="1"/>
          </p:cNvSpPr>
          <p:nvPr>
            <p:ph type="title"/>
          </p:nvPr>
        </p:nvSpPr>
        <p:spPr/>
        <p:txBody>
          <a:bodyPr>
            <a:normAutofit/>
          </a:bodyPr>
          <a:lstStyle/>
          <a:p>
            <a:r>
              <a:rPr lang="en-US" sz="6000" dirty="0"/>
              <a:t>Getting started with SQL</a:t>
            </a:r>
          </a:p>
        </p:txBody>
      </p:sp>
      <p:sp>
        <p:nvSpPr>
          <p:cNvPr id="4" name="Slide Number Placeholder 3">
            <a:extLst>
              <a:ext uri="{FF2B5EF4-FFF2-40B4-BE49-F238E27FC236}">
                <a16:creationId xmlns:a16="http://schemas.microsoft.com/office/drawing/2014/main" id="{61CCA949-21EC-EE28-6F0B-EBF85559888F}"/>
              </a:ext>
            </a:extLst>
          </p:cNvPr>
          <p:cNvSpPr>
            <a:spLocks noGrp="1"/>
          </p:cNvSpPr>
          <p:nvPr>
            <p:ph type="sldNum" sz="quarter" idx="12"/>
          </p:nvPr>
        </p:nvSpPr>
        <p:spPr/>
        <p:txBody>
          <a:bodyPr/>
          <a:lstStyle/>
          <a:p>
            <a:pPr>
              <a:defRPr/>
            </a:pPr>
            <a:fld id="{3EE3FB5F-8F48-4832-B3CB-1E9E9466A367}" type="slidenum">
              <a:rPr lang="en-MY" altLang="en-US" smtClean="0"/>
              <a:pPr>
                <a:defRPr/>
              </a:pPr>
              <a:t>36</a:t>
            </a:fld>
            <a:endParaRPr lang="en-MY" altLang="en-US"/>
          </a:p>
        </p:txBody>
      </p:sp>
    </p:spTree>
    <p:extLst>
      <p:ext uri="{BB962C8B-B14F-4D97-AF65-F5344CB8AC3E}">
        <p14:creationId xmlns:p14="http://schemas.microsoft.com/office/powerpoint/2010/main" val="153491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EE9A-E307-1643-1D28-EA4EC8286165}"/>
              </a:ext>
            </a:extLst>
          </p:cNvPr>
          <p:cNvSpPr>
            <a:spLocks noGrp="1"/>
          </p:cNvSpPr>
          <p:nvPr>
            <p:ph type="title"/>
          </p:nvPr>
        </p:nvSpPr>
        <p:spPr/>
        <p:txBody>
          <a:bodyPr>
            <a:normAutofit fontScale="90000"/>
          </a:bodyPr>
          <a:lstStyle/>
          <a:p>
            <a:r>
              <a:rPr lang="en-US" b="1" i="0" dirty="0">
                <a:solidFill>
                  <a:schemeClr val="tx1"/>
                </a:solidFill>
                <a:effectLst/>
                <a:latin typeface="Source Sans 3"/>
              </a:rPr>
              <a:t>SQL Commands | DDL, DQL, DML, DCL and TCL Commands</a:t>
            </a:r>
            <a:endParaRPr lang="en-US" dirty="0">
              <a:solidFill>
                <a:schemeClr val="tx1"/>
              </a:solidFill>
            </a:endParaRPr>
          </a:p>
        </p:txBody>
      </p:sp>
      <p:sp>
        <p:nvSpPr>
          <p:cNvPr id="3" name="Content Placeholder 2">
            <a:extLst>
              <a:ext uri="{FF2B5EF4-FFF2-40B4-BE49-F238E27FC236}">
                <a16:creationId xmlns:a16="http://schemas.microsoft.com/office/drawing/2014/main" id="{481A952B-D905-617F-DEC0-33218D46FC34}"/>
              </a:ext>
            </a:extLst>
          </p:cNvPr>
          <p:cNvSpPr>
            <a:spLocks noGrp="1"/>
          </p:cNvSpPr>
          <p:nvPr>
            <p:ph idx="1"/>
          </p:nvPr>
        </p:nvSpPr>
        <p:spPr/>
        <p:txBody>
          <a:bodyPr/>
          <a:lstStyle/>
          <a:p>
            <a:pPr algn="l" rtl="0" fontAlgn="base"/>
            <a:r>
              <a:rPr lang="en-US" b="1" i="0" dirty="0">
                <a:solidFill>
                  <a:schemeClr val="tx1"/>
                </a:solidFill>
                <a:effectLst/>
                <a:latin typeface="Nunito" pitchFamily="2" charset="0"/>
              </a:rPr>
              <a:t>SQL commands</a:t>
            </a:r>
            <a:r>
              <a:rPr lang="en-US" b="0" i="0" dirty="0">
                <a:solidFill>
                  <a:schemeClr val="tx1"/>
                </a:solidFill>
                <a:effectLst/>
                <a:latin typeface="Nunito" pitchFamily="2" charset="0"/>
              </a:rPr>
              <a:t> are extensively used to </a:t>
            </a:r>
            <a:r>
              <a:rPr lang="en-US" b="1" i="0" dirty="0">
                <a:solidFill>
                  <a:schemeClr val="tx1"/>
                </a:solidFill>
                <a:effectLst/>
                <a:latin typeface="Nunito" pitchFamily="2" charset="0"/>
              </a:rPr>
              <a:t>interact with databases</a:t>
            </a:r>
            <a:r>
              <a:rPr lang="en-US" b="0" i="0" dirty="0">
                <a:solidFill>
                  <a:schemeClr val="tx1"/>
                </a:solidFill>
                <a:effectLst/>
                <a:latin typeface="Nunito" pitchFamily="2" charset="0"/>
              </a:rPr>
              <a:t>, enabling users to perform a wide range of actions on database systems. Understanding these commands is crucial for effectively managing and manipulating data.</a:t>
            </a:r>
          </a:p>
          <a:p>
            <a:pPr algn="l" rtl="0" fontAlgn="base"/>
            <a:r>
              <a:rPr lang="en-US" b="0" i="0" dirty="0">
                <a:solidFill>
                  <a:schemeClr val="tx1"/>
                </a:solidFill>
                <a:effectLst/>
                <a:latin typeface="Nunito" pitchFamily="2" charset="0"/>
              </a:rPr>
              <a:t>This guide will introduce you to the various SQL sublanguage commands, including </a:t>
            </a:r>
            <a:r>
              <a:rPr lang="en-US" b="1" i="0" dirty="0">
                <a:solidFill>
                  <a:schemeClr val="tx1"/>
                </a:solidFill>
                <a:effectLst/>
                <a:latin typeface="Nunito" pitchFamily="2" charset="0"/>
              </a:rPr>
              <a:t>Data Definition Language</a:t>
            </a:r>
            <a:r>
              <a:rPr lang="en-US" b="0" i="0" dirty="0">
                <a:solidFill>
                  <a:schemeClr val="tx1"/>
                </a:solidFill>
                <a:effectLst/>
                <a:latin typeface="Nunito" pitchFamily="2" charset="0"/>
              </a:rPr>
              <a:t> (DDL), </a:t>
            </a:r>
            <a:r>
              <a:rPr lang="en-US" b="1" i="0" dirty="0">
                <a:solidFill>
                  <a:schemeClr val="tx1"/>
                </a:solidFill>
                <a:effectLst/>
                <a:latin typeface="Nunito" pitchFamily="2" charset="0"/>
              </a:rPr>
              <a:t>Data Query Language</a:t>
            </a:r>
            <a:r>
              <a:rPr lang="en-US" b="0" i="0" dirty="0">
                <a:solidFill>
                  <a:schemeClr val="tx1"/>
                </a:solidFill>
                <a:effectLst/>
                <a:latin typeface="Nunito" pitchFamily="2" charset="0"/>
              </a:rPr>
              <a:t> (DQL), </a:t>
            </a:r>
            <a:r>
              <a:rPr lang="en-US" b="1" i="0" dirty="0">
                <a:solidFill>
                  <a:schemeClr val="tx1"/>
                </a:solidFill>
                <a:effectLst/>
                <a:latin typeface="Nunito" pitchFamily="2" charset="0"/>
              </a:rPr>
              <a:t>Data Manipulation Language</a:t>
            </a:r>
            <a:r>
              <a:rPr lang="en-US" b="0" i="0" dirty="0">
                <a:solidFill>
                  <a:schemeClr val="tx1"/>
                </a:solidFill>
                <a:effectLst/>
                <a:latin typeface="Nunito" pitchFamily="2" charset="0"/>
              </a:rPr>
              <a:t> (DML), </a:t>
            </a:r>
            <a:r>
              <a:rPr lang="en-US" b="1" i="0" dirty="0">
                <a:solidFill>
                  <a:schemeClr val="tx1"/>
                </a:solidFill>
                <a:effectLst/>
                <a:latin typeface="Nunito" pitchFamily="2" charset="0"/>
              </a:rPr>
              <a:t>Data Control Language</a:t>
            </a:r>
            <a:r>
              <a:rPr lang="en-US" b="0" i="0" dirty="0">
                <a:solidFill>
                  <a:schemeClr val="tx1"/>
                </a:solidFill>
                <a:effectLst/>
                <a:latin typeface="Nunito" pitchFamily="2" charset="0"/>
              </a:rPr>
              <a:t> (DCL), and </a:t>
            </a:r>
            <a:r>
              <a:rPr lang="en-US" b="1" i="0" dirty="0">
                <a:solidFill>
                  <a:schemeClr val="tx1"/>
                </a:solidFill>
                <a:effectLst/>
                <a:latin typeface="Nunito" pitchFamily="2" charset="0"/>
              </a:rPr>
              <a:t>Transaction Control Language</a:t>
            </a:r>
            <a:r>
              <a:rPr lang="en-US" b="0" i="0" dirty="0">
                <a:solidFill>
                  <a:schemeClr val="tx1"/>
                </a:solidFill>
                <a:effectLst/>
                <a:latin typeface="Nunito" pitchFamily="2" charset="0"/>
              </a:rPr>
              <a:t> (T</a:t>
            </a:r>
          </a:p>
          <a:p>
            <a:endParaRPr lang="en-US" dirty="0">
              <a:solidFill>
                <a:schemeClr val="tx1"/>
              </a:solidFill>
            </a:endParaRPr>
          </a:p>
        </p:txBody>
      </p:sp>
      <p:sp>
        <p:nvSpPr>
          <p:cNvPr id="4" name="Slide Number Placeholder 3">
            <a:extLst>
              <a:ext uri="{FF2B5EF4-FFF2-40B4-BE49-F238E27FC236}">
                <a16:creationId xmlns:a16="http://schemas.microsoft.com/office/drawing/2014/main" id="{F35175FA-D711-6871-2758-85F2D0A8A5E7}"/>
              </a:ext>
            </a:extLst>
          </p:cNvPr>
          <p:cNvSpPr>
            <a:spLocks noGrp="1"/>
          </p:cNvSpPr>
          <p:nvPr>
            <p:ph type="sldNum" sz="quarter" idx="12"/>
          </p:nvPr>
        </p:nvSpPr>
        <p:spPr/>
        <p:txBody>
          <a:bodyPr/>
          <a:lstStyle/>
          <a:p>
            <a:pPr>
              <a:defRPr/>
            </a:pPr>
            <a:fld id="{449DC4EF-3333-49ED-8069-7C4CEEF61C07}" type="slidenum">
              <a:rPr lang="en-MY" altLang="en-US" smtClean="0"/>
              <a:pPr>
                <a:defRPr/>
              </a:pPr>
              <a:t>37</a:t>
            </a:fld>
            <a:endParaRPr lang="en-MY" altLang="en-US"/>
          </a:p>
        </p:txBody>
      </p:sp>
    </p:spTree>
    <p:extLst>
      <p:ext uri="{BB962C8B-B14F-4D97-AF65-F5344CB8AC3E}">
        <p14:creationId xmlns:p14="http://schemas.microsoft.com/office/powerpoint/2010/main" val="331899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37A6-C37A-434A-5528-4F1CEC31B927}"/>
              </a:ext>
            </a:extLst>
          </p:cNvPr>
          <p:cNvSpPr>
            <a:spLocks noGrp="1"/>
          </p:cNvSpPr>
          <p:nvPr>
            <p:ph type="title"/>
          </p:nvPr>
        </p:nvSpPr>
        <p:spPr/>
        <p:txBody>
          <a:bodyPr/>
          <a:lstStyle/>
          <a:p>
            <a:r>
              <a:rPr lang="en-US" b="1" i="0" dirty="0">
                <a:solidFill>
                  <a:schemeClr val="tx1"/>
                </a:solidFill>
                <a:effectLst/>
                <a:latin typeface="Nunito" pitchFamily="2" charset="0"/>
              </a:rPr>
              <a:t>Short Overview of SQL</a:t>
            </a:r>
            <a:endParaRPr lang="en-US" dirty="0">
              <a:solidFill>
                <a:schemeClr val="tx1"/>
              </a:solidFill>
            </a:endParaRPr>
          </a:p>
        </p:txBody>
      </p:sp>
      <p:sp>
        <p:nvSpPr>
          <p:cNvPr id="3" name="Content Placeholder 2">
            <a:extLst>
              <a:ext uri="{FF2B5EF4-FFF2-40B4-BE49-F238E27FC236}">
                <a16:creationId xmlns:a16="http://schemas.microsoft.com/office/drawing/2014/main" id="{341091B9-8BCA-C0E4-475B-9BF03F23D256}"/>
              </a:ext>
            </a:extLst>
          </p:cNvPr>
          <p:cNvSpPr>
            <a:spLocks noGrp="1"/>
          </p:cNvSpPr>
          <p:nvPr>
            <p:ph idx="1"/>
          </p:nvPr>
        </p:nvSpPr>
        <p:spPr/>
        <p:txBody>
          <a:bodyPr/>
          <a:lstStyle/>
          <a:p>
            <a:pPr algn="just" rtl="0" fontAlgn="base"/>
            <a:r>
              <a:rPr lang="en-US" b="1"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Structured Query Language (SQL)</a:t>
            </a:r>
            <a:r>
              <a:rPr lang="en-US" b="0" i="0" dirty="0">
                <a:solidFill>
                  <a:schemeClr val="tx1"/>
                </a:solidFill>
                <a:effectLst/>
                <a:latin typeface="Nunito" pitchFamily="2" charset="0"/>
              </a:rPr>
              <a:t>, as we all know, is the database language by which we can perform certain operations on the existing database, and we can also use this language to create a database. SQL uses certain commands like CREATE, DROP, INSERT, etc. to carry out the required tasks. </a:t>
            </a:r>
          </a:p>
          <a:p>
            <a:pPr algn="just" rtl="0" fontAlgn="base"/>
            <a:r>
              <a:rPr lang="en-US" b="1" i="0" dirty="0">
                <a:solidFill>
                  <a:schemeClr val="tx1"/>
                </a:solidFill>
                <a:effectLst/>
                <a:latin typeface="Nunito" pitchFamily="2" charset="0"/>
              </a:rPr>
              <a:t>SQL Commands</a:t>
            </a:r>
            <a:r>
              <a:rPr lang="en-US" b="0" i="0" dirty="0">
                <a:solidFill>
                  <a:schemeClr val="tx1"/>
                </a:solidFill>
                <a:effectLst/>
                <a:latin typeface="Nunito" pitchFamily="2" charset="0"/>
              </a:rPr>
              <a:t> are like instructions to a table. It is used to interact with the database with some operations. It is also used to perform specific tasks, functions, and queries of data. SQL can perform various tasks like creating a table, adding data to tables, dropping the table, modifying the table, set permission for users.</a:t>
            </a:r>
          </a:p>
          <a:p>
            <a:endParaRPr lang="en-US" dirty="0">
              <a:solidFill>
                <a:schemeClr val="tx1"/>
              </a:solidFill>
            </a:endParaRPr>
          </a:p>
        </p:txBody>
      </p:sp>
      <p:sp>
        <p:nvSpPr>
          <p:cNvPr id="4" name="Slide Number Placeholder 3">
            <a:extLst>
              <a:ext uri="{FF2B5EF4-FFF2-40B4-BE49-F238E27FC236}">
                <a16:creationId xmlns:a16="http://schemas.microsoft.com/office/drawing/2014/main" id="{1E19F95C-93B3-5210-FC27-FC5BA84EDAEB}"/>
              </a:ext>
            </a:extLst>
          </p:cNvPr>
          <p:cNvSpPr>
            <a:spLocks noGrp="1"/>
          </p:cNvSpPr>
          <p:nvPr>
            <p:ph type="sldNum" sz="quarter" idx="12"/>
          </p:nvPr>
        </p:nvSpPr>
        <p:spPr/>
        <p:txBody>
          <a:bodyPr/>
          <a:lstStyle/>
          <a:p>
            <a:pPr>
              <a:defRPr/>
            </a:pPr>
            <a:fld id="{449DC4EF-3333-49ED-8069-7C4CEEF61C07}" type="slidenum">
              <a:rPr lang="en-MY" altLang="en-US" smtClean="0"/>
              <a:pPr>
                <a:defRPr/>
              </a:pPr>
              <a:t>38</a:t>
            </a:fld>
            <a:endParaRPr lang="en-MY" altLang="en-US"/>
          </a:p>
        </p:txBody>
      </p:sp>
    </p:spTree>
    <p:extLst>
      <p:ext uri="{BB962C8B-B14F-4D97-AF65-F5344CB8AC3E}">
        <p14:creationId xmlns:p14="http://schemas.microsoft.com/office/powerpoint/2010/main" val="1676821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C374-2CD6-5342-9B46-26A2E816CF95}"/>
              </a:ext>
            </a:extLst>
          </p:cNvPr>
          <p:cNvSpPr>
            <a:spLocks noGrp="1"/>
          </p:cNvSpPr>
          <p:nvPr>
            <p:ph type="title"/>
          </p:nvPr>
        </p:nvSpPr>
        <p:spPr/>
        <p:txBody>
          <a:bodyPr/>
          <a:lstStyle/>
          <a:p>
            <a:r>
              <a:rPr lang="en-US" b="1" i="0" dirty="0">
                <a:solidFill>
                  <a:schemeClr val="tx1"/>
                </a:solidFill>
                <a:effectLst/>
                <a:latin typeface="Nunito" pitchFamily="2" charset="0"/>
              </a:rPr>
              <a:t>SQL Commands </a:t>
            </a:r>
            <a:endParaRPr lang="en-US" dirty="0">
              <a:solidFill>
                <a:schemeClr val="tx1"/>
              </a:solidFill>
            </a:endParaRPr>
          </a:p>
        </p:txBody>
      </p:sp>
      <p:sp>
        <p:nvSpPr>
          <p:cNvPr id="3" name="Content Placeholder 2">
            <a:extLst>
              <a:ext uri="{FF2B5EF4-FFF2-40B4-BE49-F238E27FC236}">
                <a16:creationId xmlns:a16="http://schemas.microsoft.com/office/drawing/2014/main" id="{44B6B484-A733-9E63-DC84-F4C8969B1CAE}"/>
              </a:ext>
            </a:extLst>
          </p:cNvPr>
          <p:cNvSpPr>
            <a:spLocks noGrp="1"/>
          </p:cNvSpPr>
          <p:nvPr>
            <p:ph idx="1"/>
          </p:nvPr>
        </p:nvSpPr>
        <p:spPr/>
        <p:txBody>
          <a:bodyPr/>
          <a:lstStyle/>
          <a:p>
            <a:pPr algn="l" fontAlgn="base"/>
            <a:r>
              <a:rPr lang="en-US" b="1" i="0" dirty="0">
                <a:solidFill>
                  <a:schemeClr val="tx1"/>
                </a:solidFill>
                <a:effectLst/>
                <a:latin typeface="Nunito" pitchFamily="2" charset="0"/>
              </a:rPr>
              <a:t>SQL Commands are mainly categorized into five categories: </a:t>
            </a:r>
          </a:p>
          <a:p>
            <a:pPr algn="l" fontAlgn="base">
              <a:buFont typeface="+mj-lt"/>
              <a:buAutoNum type="arabicPeriod"/>
            </a:pPr>
            <a:r>
              <a:rPr lang="en-US" b="1" i="0" dirty="0">
                <a:solidFill>
                  <a:schemeClr val="tx1"/>
                </a:solidFill>
                <a:effectLst/>
                <a:latin typeface="Nunito" pitchFamily="2" charset="0"/>
              </a:rPr>
              <a:t>DDL </a:t>
            </a:r>
            <a:r>
              <a:rPr lang="en-US" b="0" i="0" dirty="0">
                <a:solidFill>
                  <a:schemeClr val="tx1"/>
                </a:solidFill>
                <a:effectLst/>
                <a:latin typeface="Nunito" pitchFamily="2" charset="0"/>
              </a:rPr>
              <a:t>– Data Definition Language</a:t>
            </a:r>
          </a:p>
          <a:p>
            <a:pPr algn="l" fontAlgn="base">
              <a:buFont typeface="+mj-lt"/>
              <a:buAutoNum type="arabicPeriod" startAt="2"/>
            </a:pPr>
            <a:r>
              <a:rPr lang="en-US" b="1" i="0" dirty="0">
                <a:solidFill>
                  <a:schemeClr val="tx1"/>
                </a:solidFill>
                <a:effectLst/>
                <a:latin typeface="Nunito" pitchFamily="2" charset="0"/>
              </a:rPr>
              <a:t>DQL </a:t>
            </a:r>
            <a:r>
              <a:rPr lang="en-US" b="0" i="0" dirty="0">
                <a:solidFill>
                  <a:schemeClr val="tx1"/>
                </a:solidFill>
                <a:effectLst/>
                <a:latin typeface="Nunito" pitchFamily="2" charset="0"/>
              </a:rPr>
              <a:t>– Data Query Language</a:t>
            </a:r>
          </a:p>
          <a:p>
            <a:pPr algn="l" fontAlgn="base">
              <a:buFont typeface="+mj-lt"/>
              <a:buAutoNum type="arabicPeriod" startAt="3"/>
            </a:pPr>
            <a:r>
              <a:rPr lang="en-US" b="1" i="0" dirty="0">
                <a:solidFill>
                  <a:schemeClr val="tx1"/>
                </a:solidFill>
                <a:effectLst/>
                <a:latin typeface="Nunito" pitchFamily="2" charset="0"/>
              </a:rPr>
              <a:t>DML </a:t>
            </a:r>
            <a:r>
              <a:rPr lang="en-US" b="0" i="0" dirty="0">
                <a:solidFill>
                  <a:schemeClr val="tx1"/>
                </a:solidFill>
                <a:effectLst/>
                <a:latin typeface="Nunito" pitchFamily="2" charset="0"/>
              </a:rPr>
              <a:t>– Data Manipulation Language</a:t>
            </a:r>
          </a:p>
          <a:p>
            <a:pPr algn="l" fontAlgn="base">
              <a:buFont typeface="+mj-lt"/>
              <a:buAutoNum type="arabicPeriod" startAt="4"/>
            </a:pPr>
            <a:r>
              <a:rPr lang="en-US" b="1" i="0" dirty="0">
                <a:solidFill>
                  <a:schemeClr val="tx1"/>
                </a:solidFill>
                <a:effectLst/>
                <a:latin typeface="Nunito" pitchFamily="2" charset="0"/>
              </a:rPr>
              <a:t>DCL </a:t>
            </a:r>
            <a:r>
              <a:rPr lang="en-US" b="0" i="0" dirty="0">
                <a:solidFill>
                  <a:schemeClr val="tx1"/>
                </a:solidFill>
                <a:effectLst/>
                <a:latin typeface="Nunito" pitchFamily="2" charset="0"/>
              </a:rPr>
              <a:t>– Data Control Language</a:t>
            </a:r>
          </a:p>
          <a:p>
            <a:pPr algn="l" fontAlgn="base">
              <a:buFont typeface="+mj-lt"/>
              <a:buAutoNum type="arabicPeriod" startAt="5"/>
            </a:pPr>
            <a:r>
              <a:rPr lang="en-US" b="1" i="0" dirty="0">
                <a:solidFill>
                  <a:schemeClr val="tx1"/>
                </a:solidFill>
                <a:effectLst/>
                <a:latin typeface="Nunito" pitchFamily="2" charset="0"/>
              </a:rPr>
              <a:t>TCL </a:t>
            </a:r>
            <a:r>
              <a:rPr lang="en-US" b="0" i="0" dirty="0">
                <a:solidFill>
                  <a:schemeClr val="tx1"/>
                </a:solidFill>
                <a:effectLst/>
                <a:latin typeface="Nunito" pitchFamily="2" charset="0"/>
              </a:rPr>
              <a:t>– Transaction Control Language</a:t>
            </a:r>
          </a:p>
          <a:p>
            <a:endParaRPr lang="en-US" dirty="0">
              <a:solidFill>
                <a:schemeClr val="tx1"/>
              </a:solidFill>
            </a:endParaRPr>
          </a:p>
        </p:txBody>
      </p:sp>
      <p:sp>
        <p:nvSpPr>
          <p:cNvPr id="4" name="Slide Number Placeholder 3">
            <a:extLst>
              <a:ext uri="{FF2B5EF4-FFF2-40B4-BE49-F238E27FC236}">
                <a16:creationId xmlns:a16="http://schemas.microsoft.com/office/drawing/2014/main" id="{C14DDC82-9FE3-63D2-C08A-0072FD0EBDE8}"/>
              </a:ext>
            </a:extLst>
          </p:cNvPr>
          <p:cNvSpPr>
            <a:spLocks noGrp="1"/>
          </p:cNvSpPr>
          <p:nvPr>
            <p:ph type="sldNum" sz="quarter" idx="12"/>
          </p:nvPr>
        </p:nvSpPr>
        <p:spPr/>
        <p:txBody>
          <a:bodyPr/>
          <a:lstStyle/>
          <a:p>
            <a:pPr>
              <a:defRPr/>
            </a:pPr>
            <a:fld id="{449DC4EF-3333-49ED-8069-7C4CEEF61C07}" type="slidenum">
              <a:rPr lang="en-MY" altLang="en-US" smtClean="0"/>
              <a:pPr>
                <a:defRPr/>
              </a:pPr>
              <a:t>39</a:t>
            </a:fld>
            <a:endParaRPr lang="en-MY" altLang="en-US"/>
          </a:p>
        </p:txBody>
      </p:sp>
    </p:spTree>
    <p:extLst>
      <p:ext uri="{BB962C8B-B14F-4D97-AF65-F5344CB8AC3E}">
        <p14:creationId xmlns:p14="http://schemas.microsoft.com/office/powerpoint/2010/main" val="1425605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133B-21DF-598E-DF26-47E85E14E03C}"/>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1445626C-1016-8979-F6FD-27E7701A4923}"/>
              </a:ext>
            </a:extLst>
          </p:cNvPr>
          <p:cNvSpPr>
            <a:spLocks noGrp="1"/>
          </p:cNvSpPr>
          <p:nvPr>
            <p:ph type="sldNum" sz="quarter" idx="12"/>
          </p:nvPr>
        </p:nvSpPr>
        <p:spPr/>
        <p:txBody>
          <a:bodyPr/>
          <a:lstStyle/>
          <a:p>
            <a:pPr>
              <a:defRPr/>
            </a:pPr>
            <a:fld id="{449DC4EF-3333-49ED-8069-7C4CEEF61C07}" type="slidenum">
              <a:rPr lang="en-MY" altLang="en-US" smtClean="0"/>
              <a:pPr>
                <a:defRPr/>
              </a:pPr>
              <a:t>4</a:t>
            </a:fld>
            <a:endParaRPr lang="en-MY" altLang="en-US"/>
          </a:p>
        </p:txBody>
      </p:sp>
      <p:sp>
        <p:nvSpPr>
          <p:cNvPr id="5" name="Rectangle 1">
            <a:extLst>
              <a:ext uri="{FF2B5EF4-FFF2-40B4-BE49-F238E27FC236}">
                <a16:creationId xmlns:a16="http://schemas.microsoft.com/office/drawing/2014/main" id="{AE45B2A2-5EEB-83C7-1F4D-B2662460094E}"/>
              </a:ext>
            </a:extLst>
          </p:cNvPr>
          <p:cNvSpPr>
            <a:spLocks noGrp="1" noChangeArrowheads="1"/>
          </p:cNvSpPr>
          <p:nvPr>
            <p:ph idx="1"/>
          </p:nvPr>
        </p:nvSpPr>
        <p:spPr bwMode="auto">
          <a:xfrm>
            <a:off x="822960" y="2046090"/>
            <a:ext cx="816864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Importance of Naming Conventions: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Naming conventions provide a standard way to name entities, attributes, and relationships, making the model more intuitive.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Enhances Readability and Understanding:</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Well-chosen names allow users and developers to quickly grasp the purpose of each element in the model, facilitating better communication and collaboration. </a:t>
            </a:r>
          </a:p>
        </p:txBody>
      </p:sp>
    </p:spTree>
    <p:extLst>
      <p:ext uri="{BB962C8B-B14F-4D97-AF65-F5344CB8AC3E}">
        <p14:creationId xmlns:p14="http://schemas.microsoft.com/office/powerpoint/2010/main" val="1073094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7021EC-F5A7-D026-D09B-A454C3819F7F}"/>
              </a:ext>
            </a:extLst>
          </p:cNvPr>
          <p:cNvPicPr>
            <a:picLocks noChangeAspect="1"/>
          </p:cNvPicPr>
          <p:nvPr/>
        </p:nvPicPr>
        <p:blipFill>
          <a:blip r:embed="rId2"/>
          <a:stretch>
            <a:fillRect/>
          </a:stretch>
        </p:blipFill>
        <p:spPr>
          <a:xfrm>
            <a:off x="1670864" y="905933"/>
            <a:ext cx="5826275" cy="5039728"/>
          </a:xfrm>
          <a:prstGeom prst="rect">
            <a:avLst/>
          </a:prstGeom>
        </p:spPr>
      </p:pic>
      <p:sp>
        <p:nvSpPr>
          <p:cNvPr id="2" name="Slide Number Placeholder 1">
            <a:extLst>
              <a:ext uri="{FF2B5EF4-FFF2-40B4-BE49-F238E27FC236}">
                <a16:creationId xmlns:a16="http://schemas.microsoft.com/office/drawing/2014/main" id="{6D831B1C-D5BB-D941-EE34-942840B4300D}"/>
              </a:ext>
            </a:extLst>
          </p:cNvPr>
          <p:cNvSpPr>
            <a:spLocks noGrp="1"/>
          </p:cNvSpPr>
          <p:nvPr>
            <p:ph type="sldNum" sz="quarter" idx="12"/>
          </p:nvPr>
        </p:nvSpPr>
        <p:spPr>
          <a:xfrm>
            <a:off x="7425343" y="6459785"/>
            <a:ext cx="984019" cy="365125"/>
          </a:xfrm>
        </p:spPr>
        <p:txBody>
          <a:bodyPr>
            <a:normAutofit/>
          </a:bodyPr>
          <a:lstStyle/>
          <a:p>
            <a:pPr>
              <a:spcAft>
                <a:spcPts val="600"/>
              </a:spcAft>
              <a:defRPr/>
            </a:pPr>
            <a:fld id="{026338AE-D5DA-4553-8839-02AA2E98A066}" type="slidenum">
              <a:rPr lang="en-MY" altLang="en-US" smtClean="0"/>
              <a:pPr>
                <a:spcAft>
                  <a:spcPts val="600"/>
                </a:spcAft>
                <a:defRPr/>
              </a:pPr>
              <a:t>40</a:t>
            </a:fld>
            <a:endParaRPr lang="en-MY" altLang="en-US"/>
          </a:p>
        </p:txBody>
      </p:sp>
    </p:spTree>
    <p:extLst>
      <p:ext uri="{BB962C8B-B14F-4D97-AF65-F5344CB8AC3E}">
        <p14:creationId xmlns:p14="http://schemas.microsoft.com/office/powerpoint/2010/main" val="2305063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4175-297E-AF77-3F16-79DB65D964EA}"/>
              </a:ext>
            </a:extLst>
          </p:cNvPr>
          <p:cNvSpPr>
            <a:spLocks noGrp="1"/>
          </p:cNvSpPr>
          <p:nvPr>
            <p:ph type="title"/>
          </p:nvPr>
        </p:nvSpPr>
        <p:spPr/>
        <p:txBody>
          <a:bodyPr>
            <a:normAutofit/>
          </a:bodyPr>
          <a:lstStyle/>
          <a:p>
            <a:r>
              <a:rPr lang="en-US" sz="5400" b="1" dirty="0"/>
              <a:t>Data Definition Language</a:t>
            </a:r>
          </a:p>
        </p:txBody>
      </p:sp>
      <p:sp>
        <p:nvSpPr>
          <p:cNvPr id="4" name="Slide Number Placeholder 3">
            <a:extLst>
              <a:ext uri="{FF2B5EF4-FFF2-40B4-BE49-F238E27FC236}">
                <a16:creationId xmlns:a16="http://schemas.microsoft.com/office/drawing/2014/main" id="{94349986-B20E-F40C-1BE7-09D0E63C3ECD}"/>
              </a:ext>
            </a:extLst>
          </p:cNvPr>
          <p:cNvSpPr>
            <a:spLocks noGrp="1"/>
          </p:cNvSpPr>
          <p:nvPr>
            <p:ph type="sldNum" sz="quarter" idx="12"/>
          </p:nvPr>
        </p:nvSpPr>
        <p:spPr/>
        <p:txBody>
          <a:bodyPr/>
          <a:lstStyle/>
          <a:p>
            <a:pPr>
              <a:defRPr/>
            </a:pPr>
            <a:fld id="{3EE3FB5F-8F48-4832-B3CB-1E9E9466A367}" type="slidenum">
              <a:rPr lang="en-MY" altLang="en-US" smtClean="0"/>
              <a:pPr>
                <a:defRPr/>
              </a:pPr>
              <a:t>41</a:t>
            </a:fld>
            <a:endParaRPr lang="en-MY" altLang="en-US"/>
          </a:p>
        </p:txBody>
      </p:sp>
    </p:spTree>
    <p:extLst>
      <p:ext uri="{BB962C8B-B14F-4D97-AF65-F5344CB8AC3E}">
        <p14:creationId xmlns:p14="http://schemas.microsoft.com/office/powerpoint/2010/main" val="1650843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FE87-B0A3-1CB0-564C-6DC84310DA10}"/>
              </a:ext>
            </a:extLst>
          </p:cNvPr>
          <p:cNvSpPr>
            <a:spLocks noGrp="1"/>
          </p:cNvSpPr>
          <p:nvPr>
            <p:ph type="title"/>
          </p:nvPr>
        </p:nvSpPr>
        <p:spPr/>
        <p:txBody>
          <a:bodyPr/>
          <a:lstStyle/>
          <a:p>
            <a:r>
              <a:rPr lang="en-US" b="1" i="0" dirty="0">
                <a:solidFill>
                  <a:schemeClr val="tx1"/>
                </a:solidFill>
                <a:effectLst/>
                <a:latin typeface="Nunito" pitchFamily="2" charset="0"/>
              </a:rPr>
              <a:t>List of DDL Commands:</a:t>
            </a:r>
            <a:endParaRPr lang="en-US" dirty="0">
              <a:solidFill>
                <a:schemeClr val="tx1"/>
              </a:solidFill>
            </a:endParaRPr>
          </a:p>
        </p:txBody>
      </p:sp>
      <p:pic>
        <p:nvPicPr>
          <p:cNvPr id="6" name="Content Placeholder 5">
            <a:extLst>
              <a:ext uri="{FF2B5EF4-FFF2-40B4-BE49-F238E27FC236}">
                <a16:creationId xmlns:a16="http://schemas.microsoft.com/office/drawing/2014/main" id="{C7482D76-A8DA-8DD7-887E-5E5D0C3C8E55}"/>
              </a:ext>
            </a:extLst>
          </p:cNvPr>
          <p:cNvPicPr>
            <a:picLocks noGrp="1" noChangeAspect="1"/>
          </p:cNvPicPr>
          <p:nvPr>
            <p:ph idx="1"/>
          </p:nvPr>
        </p:nvPicPr>
        <p:blipFill>
          <a:blip r:embed="rId2"/>
          <a:stretch>
            <a:fillRect/>
          </a:stretch>
        </p:blipFill>
        <p:spPr>
          <a:xfrm>
            <a:off x="1675198" y="1846263"/>
            <a:ext cx="5838053" cy="4022725"/>
          </a:xfrm>
        </p:spPr>
      </p:pic>
      <p:sp>
        <p:nvSpPr>
          <p:cNvPr id="4" name="Slide Number Placeholder 3">
            <a:extLst>
              <a:ext uri="{FF2B5EF4-FFF2-40B4-BE49-F238E27FC236}">
                <a16:creationId xmlns:a16="http://schemas.microsoft.com/office/drawing/2014/main" id="{4FA611B5-1274-18DD-55E0-EB3F690881D0}"/>
              </a:ext>
            </a:extLst>
          </p:cNvPr>
          <p:cNvSpPr>
            <a:spLocks noGrp="1"/>
          </p:cNvSpPr>
          <p:nvPr>
            <p:ph type="sldNum" sz="quarter" idx="12"/>
          </p:nvPr>
        </p:nvSpPr>
        <p:spPr/>
        <p:txBody>
          <a:bodyPr/>
          <a:lstStyle/>
          <a:p>
            <a:pPr>
              <a:defRPr/>
            </a:pPr>
            <a:fld id="{449DC4EF-3333-49ED-8069-7C4CEEF61C07}" type="slidenum">
              <a:rPr lang="en-MY" altLang="en-US" smtClean="0"/>
              <a:pPr>
                <a:defRPr/>
              </a:pPr>
              <a:t>42</a:t>
            </a:fld>
            <a:endParaRPr lang="en-MY" altLang="en-US"/>
          </a:p>
        </p:txBody>
      </p:sp>
    </p:spTree>
    <p:extLst>
      <p:ext uri="{BB962C8B-B14F-4D97-AF65-F5344CB8AC3E}">
        <p14:creationId xmlns:p14="http://schemas.microsoft.com/office/powerpoint/2010/main" val="397477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C700-7BC3-3548-6E4A-D8D594756025}"/>
              </a:ext>
            </a:extLst>
          </p:cNvPr>
          <p:cNvSpPr>
            <a:spLocks noGrp="1"/>
          </p:cNvSpPr>
          <p:nvPr>
            <p:ph type="title"/>
          </p:nvPr>
        </p:nvSpPr>
        <p:spPr/>
        <p:txBody>
          <a:bodyPr/>
          <a:lstStyle/>
          <a:p>
            <a:r>
              <a:rPr lang="en-US" b="1" dirty="0"/>
              <a:t>Naming Convention:</a:t>
            </a:r>
          </a:p>
        </p:txBody>
      </p:sp>
      <p:sp>
        <p:nvSpPr>
          <p:cNvPr id="4" name="Slide Number Placeholder 3">
            <a:extLst>
              <a:ext uri="{FF2B5EF4-FFF2-40B4-BE49-F238E27FC236}">
                <a16:creationId xmlns:a16="http://schemas.microsoft.com/office/drawing/2014/main" id="{F153B2FD-C845-9389-9DDA-5A877A758113}"/>
              </a:ext>
            </a:extLst>
          </p:cNvPr>
          <p:cNvSpPr>
            <a:spLocks noGrp="1"/>
          </p:cNvSpPr>
          <p:nvPr>
            <p:ph type="sldNum" sz="quarter" idx="12"/>
          </p:nvPr>
        </p:nvSpPr>
        <p:spPr/>
        <p:txBody>
          <a:bodyPr/>
          <a:lstStyle/>
          <a:p>
            <a:pPr>
              <a:defRPr/>
            </a:pPr>
            <a:fld id="{449DC4EF-3333-49ED-8069-7C4CEEF61C07}" type="slidenum">
              <a:rPr lang="en-MY" altLang="en-US" smtClean="0"/>
              <a:pPr>
                <a:defRPr/>
              </a:pPr>
              <a:t>43</a:t>
            </a:fld>
            <a:endParaRPr lang="en-MY" altLang="en-US"/>
          </a:p>
        </p:txBody>
      </p:sp>
      <p:sp>
        <p:nvSpPr>
          <p:cNvPr id="5" name="Rectangle 1">
            <a:extLst>
              <a:ext uri="{FF2B5EF4-FFF2-40B4-BE49-F238E27FC236}">
                <a16:creationId xmlns:a16="http://schemas.microsoft.com/office/drawing/2014/main" id="{C216049A-E43A-C7CD-0639-CED0AE5C9A80}"/>
              </a:ext>
            </a:extLst>
          </p:cNvPr>
          <p:cNvSpPr>
            <a:spLocks noGrp="1" noChangeArrowheads="1"/>
          </p:cNvSpPr>
          <p:nvPr>
            <p:ph idx="1"/>
          </p:nvPr>
        </p:nvSpPr>
        <p:spPr bwMode="auto">
          <a:xfrm>
            <a:off x="826203" y="1667139"/>
            <a:ext cx="7863841"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Case Sensitivity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By default, unquoted names are stored in uppercase (e.g., </a:t>
            </a:r>
            <a:r>
              <a:rPr kumimoji="0" lang="en-US" altLang="en-US" sz="1800" b="0" i="0" u="none" strike="noStrike" cap="none" normalizeH="0" baseline="0" dirty="0" err="1">
                <a:ln>
                  <a:noFill/>
                </a:ln>
                <a:solidFill>
                  <a:schemeClr val="tx1"/>
                </a:solidFill>
                <a:effectLst/>
                <a:latin typeface="Arial Unicode MS"/>
              </a:rPr>
              <a:t>first_name</a:t>
            </a:r>
            <a:r>
              <a:rPr kumimoji="0" lang="en-US" altLang="en-US" sz="1800" b="0" i="0" u="none" strike="noStrike" cap="none" normalizeH="0" baseline="0" dirty="0">
                <a:ln>
                  <a:noFill/>
                </a:ln>
                <a:solidFill>
                  <a:schemeClr val="tx1"/>
                </a:solidFill>
                <a:effectLst/>
              </a:rPr>
              <a:t> becomes </a:t>
            </a:r>
            <a:r>
              <a:rPr kumimoji="0" lang="en-US" altLang="en-US" sz="1800" b="0" i="0" u="none" strike="noStrike" cap="none" normalizeH="0" baseline="0" dirty="0">
                <a:ln>
                  <a:noFill/>
                </a:ln>
                <a:solidFill>
                  <a:schemeClr val="tx1"/>
                </a:solidFill>
                <a:effectLst/>
                <a:latin typeface="Arial Unicode MS"/>
              </a:rPr>
              <a:t>FIRST_NAME</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 mixed or lowercase names, use double quotes (e.g.,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err="1">
                <a:ln>
                  <a:noFill/>
                </a:ln>
                <a:solidFill>
                  <a:schemeClr val="tx1"/>
                </a:solidFill>
                <a:effectLst/>
                <a:latin typeface="Arial Unicode MS"/>
              </a:rPr>
              <a:t>first_name</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but this is discouraged.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Best Practices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 Uppercase</a:t>
            </a:r>
            <a:r>
              <a:rPr kumimoji="0" lang="en-US" altLang="en-US" sz="1800" b="0" i="0" u="none" strike="noStrike" cap="none" normalizeH="0" baseline="0" dirty="0">
                <a:ln>
                  <a:noFill/>
                </a:ln>
                <a:solidFill>
                  <a:schemeClr val="tx1"/>
                </a:solidFill>
                <a:effectLst/>
                <a:latin typeface="Arial" panose="020B0604020202020204" pitchFamily="34" charset="0"/>
              </a:rPr>
              <a:t>: Commonly used for clarity since Oracle converts unquoted names to uppercase.</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 Underscores</a:t>
            </a:r>
            <a:r>
              <a:rPr kumimoji="0" lang="en-US" altLang="en-US" sz="1800" b="0" i="0" u="none" strike="noStrike" cap="none" normalizeH="0" baseline="0" dirty="0">
                <a:ln>
                  <a:noFill/>
                </a:ln>
                <a:solidFill>
                  <a:schemeClr val="tx1"/>
                </a:solidFill>
                <a:effectLst/>
                <a:latin typeface="Arial" panose="020B0604020202020204" pitchFamily="34" charset="0"/>
              </a:rPr>
              <a:t>: Separate words with underscores for better readability (e.g., </a:t>
            </a:r>
            <a:r>
              <a:rPr kumimoji="0" lang="en-US" altLang="en-US" sz="1800" b="0" i="0" u="none" strike="noStrike" cap="none" normalizeH="0" baseline="0" dirty="0" err="1">
                <a:ln>
                  <a:noFill/>
                </a:ln>
                <a:solidFill>
                  <a:schemeClr val="tx1"/>
                </a:solidFill>
                <a:effectLst/>
                <a:latin typeface="Arial Unicode MS"/>
              </a:rPr>
              <a:t>employee_id</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latin typeface="Arial Unicode MS"/>
              </a:rPr>
              <a:t>first_name</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Avoid Special Characters</a:t>
            </a:r>
            <a:r>
              <a:rPr kumimoji="0" lang="en-US" altLang="en-US" sz="1800" b="0" i="0" u="none" strike="noStrike" cap="none" normalizeH="0" baseline="0" dirty="0">
                <a:ln>
                  <a:noFill/>
                </a:ln>
                <a:solidFill>
                  <a:schemeClr val="tx1"/>
                </a:solidFill>
                <a:effectLst/>
                <a:latin typeface="Arial" panose="020B0604020202020204" pitchFamily="34" charset="0"/>
              </a:rPr>
              <a:t>: Stick to alphanumeric characters and underscores; avoid spaces and special characters.</a:t>
            </a:r>
          </a:p>
          <a:p>
            <a:pPr marL="0" marR="0" lvl="0" indent="0" algn="l" defTabSz="914400" rtl="0" eaLnBrk="0" fontAlgn="base" latinLnBrk="0" hangingPunct="0">
              <a:lnSpc>
                <a:spcPct val="10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 Descriptive</a:t>
            </a:r>
            <a:r>
              <a:rPr kumimoji="0" lang="en-US" altLang="en-US" sz="1800" b="0" i="0" u="none" strike="noStrike" cap="none" normalizeH="0" baseline="0" dirty="0">
                <a:ln>
                  <a:noFill/>
                </a:ln>
                <a:solidFill>
                  <a:schemeClr val="tx1"/>
                </a:solidFill>
                <a:effectLst/>
                <a:latin typeface="Arial" panose="020B0604020202020204" pitchFamily="34" charset="0"/>
              </a:rPr>
              <a:t>: Choose meaningful names that clearly describe the data (e.g., </a:t>
            </a:r>
            <a:r>
              <a:rPr kumimoji="0" lang="en-US" altLang="en-US" sz="1800" b="0" i="0" u="none" strike="noStrike" cap="none" normalizeH="0" baseline="0" dirty="0">
                <a:ln>
                  <a:noFill/>
                </a:ln>
                <a:solidFill>
                  <a:schemeClr val="tx1"/>
                </a:solidFill>
                <a:effectLst/>
                <a:latin typeface="Arial Unicode MS"/>
              </a:rPr>
              <a:t>salary</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latin typeface="Arial Unicode MS"/>
              </a:rPr>
              <a:t>date_of_birth</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1367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1A96-7966-4D3B-2391-9076F104B7FC}"/>
              </a:ext>
            </a:extLst>
          </p:cNvPr>
          <p:cNvSpPr>
            <a:spLocks noGrp="1"/>
          </p:cNvSpPr>
          <p:nvPr>
            <p:ph type="title"/>
          </p:nvPr>
        </p:nvSpPr>
        <p:spPr/>
        <p:txBody>
          <a:bodyPr>
            <a:normAutofit/>
          </a:bodyPr>
          <a:lstStyle/>
          <a:p>
            <a:r>
              <a:rPr lang="en-US" sz="7200" b="1" dirty="0"/>
              <a:t>CREATE COMMAND</a:t>
            </a:r>
          </a:p>
        </p:txBody>
      </p:sp>
      <p:sp>
        <p:nvSpPr>
          <p:cNvPr id="4" name="Slide Number Placeholder 3">
            <a:extLst>
              <a:ext uri="{FF2B5EF4-FFF2-40B4-BE49-F238E27FC236}">
                <a16:creationId xmlns:a16="http://schemas.microsoft.com/office/drawing/2014/main" id="{76AFB6D1-E60A-ACC4-1147-57BA00D93BE9}"/>
              </a:ext>
            </a:extLst>
          </p:cNvPr>
          <p:cNvSpPr>
            <a:spLocks noGrp="1"/>
          </p:cNvSpPr>
          <p:nvPr>
            <p:ph type="sldNum" sz="quarter" idx="12"/>
          </p:nvPr>
        </p:nvSpPr>
        <p:spPr/>
        <p:txBody>
          <a:bodyPr/>
          <a:lstStyle/>
          <a:p>
            <a:pPr>
              <a:defRPr/>
            </a:pPr>
            <a:fld id="{3EE3FB5F-8F48-4832-B3CB-1E9E9466A367}" type="slidenum">
              <a:rPr lang="en-MY" altLang="en-US" smtClean="0"/>
              <a:pPr>
                <a:defRPr/>
              </a:pPr>
              <a:t>44</a:t>
            </a:fld>
            <a:endParaRPr lang="en-MY" altLang="en-US"/>
          </a:p>
        </p:txBody>
      </p:sp>
    </p:spTree>
    <p:extLst>
      <p:ext uri="{BB962C8B-B14F-4D97-AF65-F5344CB8AC3E}">
        <p14:creationId xmlns:p14="http://schemas.microsoft.com/office/powerpoint/2010/main" val="181891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E67A-E060-F817-435E-29545DB62828}"/>
              </a:ext>
            </a:extLst>
          </p:cNvPr>
          <p:cNvSpPr>
            <a:spLocks noGrp="1"/>
          </p:cNvSpPr>
          <p:nvPr>
            <p:ph type="title"/>
          </p:nvPr>
        </p:nvSpPr>
        <p:spPr/>
        <p:txBody>
          <a:bodyPr/>
          <a:lstStyle/>
          <a:p>
            <a:r>
              <a:rPr lang="en-US" dirty="0"/>
              <a:t>Syntax</a:t>
            </a:r>
          </a:p>
        </p:txBody>
      </p:sp>
      <p:pic>
        <p:nvPicPr>
          <p:cNvPr id="7" name="Content Placeholder 6">
            <a:extLst>
              <a:ext uri="{FF2B5EF4-FFF2-40B4-BE49-F238E27FC236}">
                <a16:creationId xmlns:a16="http://schemas.microsoft.com/office/drawing/2014/main" id="{CCFC697F-F38C-F822-7047-451173920921}"/>
              </a:ext>
            </a:extLst>
          </p:cNvPr>
          <p:cNvPicPr>
            <a:picLocks noGrp="1" noChangeAspect="1"/>
          </p:cNvPicPr>
          <p:nvPr>
            <p:ph idx="1"/>
          </p:nvPr>
        </p:nvPicPr>
        <p:blipFill>
          <a:blip r:embed="rId2"/>
          <a:stretch>
            <a:fillRect/>
          </a:stretch>
        </p:blipFill>
        <p:spPr>
          <a:xfrm>
            <a:off x="1219200" y="2209800"/>
            <a:ext cx="6445250" cy="3357463"/>
          </a:xfrm>
        </p:spPr>
      </p:pic>
      <p:sp>
        <p:nvSpPr>
          <p:cNvPr id="4" name="Slide Number Placeholder 3">
            <a:extLst>
              <a:ext uri="{FF2B5EF4-FFF2-40B4-BE49-F238E27FC236}">
                <a16:creationId xmlns:a16="http://schemas.microsoft.com/office/drawing/2014/main" id="{944E5F8B-22F4-1EED-07D7-AFF890338A43}"/>
              </a:ext>
            </a:extLst>
          </p:cNvPr>
          <p:cNvSpPr>
            <a:spLocks noGrp="1"/>
          </p:cNvSpPr>
          <p:nvPr>
            <p:ph type="sldNum" sz="quarter" idx="12"/>
          </p:nvPr>
        </p:nvSpPr>
        <p:spPr/>
        <p:txBody>
          <a:bodyPr/>
          <a:lstStyle/>
          <a:p>
            <a:pPr>
              <a:defRPr/>
            </a:pPr>
            <a:fld id="{449DC4EF-3333-49ED-8069-7C4CEEF61C07}" type="slidenum">
              <a:rPr lang="en-MY" altLang="en-US" smtClean="0"/>
              <a:pPr>
                <a:defRPr/>
              </a:pPr>
              <a:t>45</a:t>
            </a:fld>
            <a:endParaRPr lang="en-MY" altLang="en-US"/>
          </a:p>
        </p:txBody>
      </p:sp>
    </p:spTree>
    <p:extLst>
      <p:ext uri="{BB962C8B-B14F-4D97-AF65-F5344CB8AC3E}">
        <p14:creationId xmlns:p14="http://schemas.microsoft.com/office/powerpoint/2010/main" val="1986860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02D4-0E8F-686C-D14F-EF8A4327E837}"/>
              </a:ext>
            </a:extLst>
          </p:cNvPr>
          <p:cNvSpPr>
            <a:spLocks noGrp="1"/>
          </p:cNvSpPr>
          <p:nvPr>
            <p:ph type="title"/>
          </p:nvPr>
        </p:nvSpPr>
        <p:spPr/>
        <p:txBody>
          <a:bodyPr>
            <a:normAutofit/>
          </a:bodyPr>
          <a:lstStyle/>
          <a:p>
            <a:r>
              <a:rPr lang="en-US" sz="5400" b="1" dirty="0"/>
              <a:t>CREATE COMMAND - CONSTRAINTS</a:t>
            </a:r>
          </a:p>
        </p:txBody>
      </p:sp>
      <p:sp>
        <p:nvSpPr>
          <p:cNvPr id="4" name="Slide Number Placeholder 3">
            <a:extLst>
              <a:ext uri="{FF2B5EF4-FFF2-40B4-BE49-F238E27FC236}">
                <a16:creationId xmlns:a16="http://schemas.microsoft.com/office/drawing/2014/main" id="{CA67FCB0-BBE3-ADDD-BA86-4475C28D92E5}"/>
              </a:ext>
            </a:extLst>
          </p:cNvPr>
          <p:cNvSpPr>
            <a:spLocks noGrp="1"/>
          </p:cNvSpPr>
          <p:nvPr>
            <p:ph type="sldNum" sz="quarter" idx="12"/>
          </p:nvPr>
        </p:nvSpPr>
        <p:spPr/>
        <p:txBody>
          <a:bodyPr/>
          <a:lstStyle/>
          <a:p>
            <a:pPr>
              <a:defRPr/>
            </a:pPr>
            <a:fld id="{3EE3FB5F-8F48-4832-B3CB-1E9E9466A367}" type="slidenum">
              <a:rPr lang="en-MY" altLang="en-US" smtClean="0"/>
              <a:pPr>
                <a:defRPr/>
              </a:pPr>
              <a:t>46</a:t>
            </a:fld>
            <a:endParaRPr lang="en-MY" altLang="en-US"/>
          </a:p>
        </p:txBody>
      </p:sp>
    </p:spTree>
    <p:extLst>
      <p:ext uri="{BB962C8B-B14F-4D97-AF65-F5344CB8AC3E}">
        <p14:creationId xmlns:p14="http://schemas.microsoft.com/office/powerpoint/2010/main" val="2651053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EF15-395B-9AEB-9A38-7C25434CE635}"/>
              </a:ext>
            </a:extLst>
          </p:cNvPr>
          <p:cNvSpPr>
            <a:spLocks noGrp="1"/>
          </p:cNvSpPr>
          <p:nvPr>
            <p:ph type="title"/>
          </p:nvPr>
        </p:nvSpPr>
        <p:spPr/>
        <p:txBody>
          <a:bodyPr>
            <a:normAutofit/>
          </a:bodyPr>
          <a:lstStyle/>
          <a:p>
            <a:r>
              <a:rPr lang="en-US" sz="4000" b="1" dirty="0"/>
              <a:t>CREATE – PRIMARY KEY CONSTRAINT</a:t>
            </a:r>
          </a:p>
        </p:txBody>
      </p:sp>
      <p:sp>
        <p:nvSpPr>
          <p:cNvPr id="3" name="Content Placeholder 2">
            <a:extLst>
              <a:ext uri="{FF2B5EF4-FFF2-40B4-BE49-F238E27FC236}">
                <a16:creationId xmlns:a16="http://schemas.microsoft.com/office/drawing/2014/main" id="{F448BD1B-1E4D-F094-23ED-42529246BC1E}"/>
              </a:ext>
            </a:extLst>
          </p:cNvPr>
          <p:cNvSpPr>
            <a:spLocks noGrp="1"/>
          </p:cNvSpPr>
          <p:nvPr>
            <p:ph idx="1"/>
          </p:nvPr>
        </p:nvSpPr>
        <p:spPr/>
        <p:txBody>
          <a:bodyPr/>
          <a:lstStyle/>
          <a:p>
            <a:r>
              <a:rPr lang="en-US" dirty="0"/>
              <a:t>CREATE TABLE Employee (</a:t>
            </a:r>
          </a:p>
          <a:p>
            <a:r>
              <a:rPr lang="en-US" dirty="0"/>
              <a:t>    </a:t>
            </a:r>
            <a:r>
              <a:rPr lang="en-US" dirty="0" err="1"/>
              <a:t>EmployeeID</a:t>
            </a:r>
            <a:r>
              <a:rPr lang="en-US" dirty="0"/>
              <a:t> INT PRIMARY KEY,</a:t>
            </a:r>
          </a:p>
          <a:p>
            <a:r>
              <a:rPr lang="en-US" dirty="0"/>
              <a:t>    FirstName VARCHAR(50),</a:t>
            </a:r>
          </a:p>
          <a:p>
            <a:r>
              <a:rPr lang="en-US" dirty="0"/>
              <a:t>    </a:t>
            </a:r>
            <a:r>
              <a:rPr lang="en-US" dirty="0" err="1"/>
              <a:t>LastName</a:t>
            </a:r>
            <a:r>
              <a:rPr lang="en-US" dirty="0"/>
              <a:t> VARCHAR(50),</a:t>
            </a:r>
          </a:p>
          <a:p>
            <a:r>
              <a:rPr lang="en-US" dirty="0"/>
              <a:t>    Department VARCHAR(50),</a:t>
            </a:r>
          </a:p>
          <a:p>
            <a:r>
              <a:rPr lang="en-US" dirty="0"/>
              <a:t>    Salary DECIMAL(10, 2)</a:t>
            </a:r>
          </a:p>
          <a:p>
            <a:r>
              <a:rPr lang="en-US" dirty="0"/>
              <a:t>);</a:t>
            </a:r>
          </a:p>
        </p:txBody>
      </p:sp>
      <p:sp>
        <p:nvSpPr>
          <p:cNvPr id="4" name="Slide Number Placeholder 3">
            <a:extLst>
              <a:ext uri="{FF2B5EF4-FFF2-40B4-BE49-F238E27FC236}">
                <a16:creationId xmlns:a16="http://schemas.microsoft.com/office/drawing/2014/main" id="{DBB241A8-4120-A0F1-9388-5C72F35C99F6}"/>
              </a:ext>
            </a:extLst>
          </p:cNvPr>
          <p:cNvSpPr>
            <a:spLocks noGrp="1"/>
          </p:cNvSpPr>
          <p:nvPr>
            <p:ph type="sldNum" sz="quarter" idx="12"/>
          </p:nvPr>
        </p:nvSpPr>
        <p:spPr/>
        <p:txBody>
          <a:bodyPr/>
          <a:lstStyle/>
          <a:p>
            <a:pPr>
              <a:defRPr/>
            </a:pPr>
            <a:fld id="{449DC4EF-3333-49ED-8069-7C4CEEF61C07}" type="slidenum">
              <a:rPr lang="en-MY" altLang="en-US" smtClean="0"/>
              <a:pPr>
                <a:defRPr/>
              </a:pPr>
              <a:t>47</a:t>
            </a:fld>
            <a:endParaRPr lang="en-MY" altLang="en-US"/>
          </a:p>
        </p:txBody>
      </p:sp>
    </p:spTree>
    <p:extLst>
      <p:ext uri="{BB962C8B-B14F-4D97-AF65-F5344CB8AC3E}">
        <p14:creationId xmlns:p14="http://schemas.microsoft.com/office/powerpoint/2010/main" val="2638347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BF85-8D1C-BDF3-9614-B5B4330C4F1A}"/>
              </a:ext>
            </a:extLst>
          </p:cNvPr>
          <p:cNvSpPr>
            <a:spLocks noGrp="1"/>
          </p:cNvSpPr>
          <p:nvPr>
            <p:ph type="title"/>
          </p:nvPr>
        </p:nvSpPr>
        <p:spPr/>
        <p:txBody>
          <a:bodyPr>
            <a:normAutofit/>
          </a:bodyPr>
          <a:lstStyle/>
          <a:p>
            <a:r>
              <a:rPr lang="en-US" sz="4000" b="1" dirty="0"/>
              <a:t>CREATE - NOT NULL CONSTRAINT</a:t>
            </a:r>
            <a:endParaRPr lang="en-US" b="1" dirty="0"/>
          </a:p>
        </p:txBody>
      </p:sp>
      <p:sp>
        <p:nvSpPr>
          <p:cNvPr id="3" name="Content Placeholder 2">
            <a:extLst>
              <a:ext uri="{FF2B5EF4-FFF2-40B4-BE49-F238E27FC236}">
                <a16:creationId xmlns:a16="http://schemas.microsoft.com/office/drawing/2014/main" id="{8190ED19-8FB0-931F-D8B8-2256D9F59DFF}"/>
              </a:ext>
            </a:extLst>
          </p:cNvPr>
          <p:cNvSpPr>
            <a:spLocks noGrp="1"/>
          </p:cNvSpPr>
          <p:nvPr>
            <p:ph idx="1"/>
          </p:nvPr>
        </p:nvSpPr>
        <p:spPr/>
        <p:txBody>
          <a:bodyPr/>
          <a:lstStyle/>
          <a:p>
            <a:r>
              <a:rPr lang="en-US" dirty="0"/>
              <a:t>CREATE TABLE Employee (</a:t>
            </a:r>
          </a:p>
          <a:p>
            <a:r>
              <a:rPr lang="en-US" dirty="0"/>
              <a:t>    </a:t>
            </a:r>
            <a:r>
              <a:rPr lang="en-US" dirty="0" err="1"/>
              <a:t>EmployeeID</a:t>
            </a:r>
            <a:r>
              <a:rPr lang="en-US" dirty="0"/>
              <a:t> INT PRIMARY KEY,</a:t>
            </a:r>
          </a:p>
          <a:p>
            <a:r>
              <a:rPr lang="en-US" dirty="0"/>
              <a:t>    FirstName VARCHAR(50) NOT NULL,</a:t>
            </a:r>
          </a:p>
          <a:p>
            <a:r>
              <a:rPr lang="en-US" dirty="0"/>
              <a:t>    </a:t>
            </a:r>
            <a:r>
              <a:rPr lang="en-US" dirty="0" err="1"/>
              <a:t>LastName</a:t>
            </a:r>
            <a:r>
              <a:rPr lang="en-US" dirty="0"/>
              <a:t> VARCHAR(50) NOT NULL,</a:t>
            </a:r>
          </a:p>
          <a:p>
            <a:r>
              <a:rPr lang="en-US" dirty="0"/>
              <a:t>    Department VARCHAR(50) NOT NULL,</a:t>
            </a:r>
          </a:p>
          <a:p>
            <a:r>
              <a:rPr lang="en-US" dirty="0"/>
              <a:t>    Salary DECIMAL(10, 2) NOT NULL</a:t>
            </a:r>
          </a:p>
          <a:p>
            <a:r>
              <a:rPr lang="en-US" dirty="0"/>
              <a:t>);</a:t>
            </a:r>
          </a:p>
          <a:p>
            <a:endParaRPr lang="en-US" dirty="0"/>
          </a:p>
        </p:txBody>
      </p:sp>
      <p:sp>
        <p:nvSpPr>
          <p:cNvPr id="4" name="Slide Number Placeholder 3">
            <a:extLst>
              <a:ext uri="{FF2B5EF4-FFF2-40B4-BE49-F238E27FC236}">
                <a16:creationId xmlns:a16="http://schemas.microsoft.com/office/drawing/2014/main" id="{D9969CFA-0D40-C09D-9346-2B45E7E7CF9A}"/>
              </a:ext>
            </a:extLst>
          </p:cNvPr>
          <p:cNvSpPr>
            <a:spLocks noGrp="1"/>
          </p:cNvSpPr>
          <p:nvPr>
            <p:ph type="sldNum" sz="quarter" idx="12"/>
          </p:nvPr>
        </p:nvSpPr>
        <p:spPr/>
        <p:txBody>
          <a:bodyPr/>
          <a:lstStyle/>
          <a:p>
            <a:pPr>
              <a:defRPr/>
            </a:pPr>
            <a:fld id="{449DC4EF-3333-49ED-8069-7C4CEEF61C07}" type="slidenum">
              <a:rPr lang="en-MY" altLang="en-US" smtClean="0"/>
              <a:pPr>
                <a:defRPr/>
              </a:pPr>
              <a:t>48</a:t>
            </a:fld>
            <a:endParaRPr lang="en-MY" altLang="en-US"/>
          </a:p>
        </p:txBody>
      </p:sp>
    </p:spTree>
    <p:extLst>
      <p:ext uri="{BB962C8B-B14F-4D97-AF65-F5344CB8AC3E}">
        <p14:creationId xmlns:p14="http://schemas.microsoft.com/office/powerpoint/2010/main" val="3826791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035C-273D-9293-36DB-034246862738}"/>
              </a:ext>
            </a:extLst>
          </p:cNvPr>
          <p:cNvSpPr>
            <a:spLocks noGrp="1"/>
          </p:cNvSpPr>
          <p:nvPr>
            <p:ph type="title"/>
          </p:nvPr>
        </p:nvSpPr>
        <p:spPr/>
        <p:txBody>
          <a:bodyPr/>
          <a:lstStyle/>
          <a:p>
            <a:r>
              <a:rPr lang="en-US" b="1" dirty="0"/>
              <a:t>What is varchar(50)?</a:t>
            </a:r>
          </a:p>
        </p:txBody>
      </p:sp>
      <p:sp>
        <p:nvSpPr>
          <p:cNvPr id="4" name="Slide Number Placeholder 3">
            <a:extLst>
              <a:ext uri="{FF2B5EF4-FFF2-40B4-BE49-F238E27FC236}">
                <a16:creationId xmlns:a16="http://schemas.microsoft.com/office/drawing/2014/main" id="{17F0CE5F-33BC-EDB3-5599-1A68E35871C7}"/>
              </a:ext>
            </a:extLst>
          </p:cNvPr>
          <p:cNvSpPr>
            <a:spLocks noGrp="1"/>
          </p:cNvSpPr>
          <p:nvPr>
            <p:ph type="sldNum" sz="quarter" idx="12"/>
          </p:nvPr>
        </p:nvSpPr>
        <p:spPr/>
        <p:txBody>
          <a:bodyPr/>
          <a:lstStyle/>
          <a:p>
            <a:pPr>
              <a:defRPr/>
            </a:pPr>
            <a:fld id="{449DC4EF-3333-49ED-8069-7C4CEEF61C07}" type="slidenum">
              <a:rPr lang="en-MY" altLang="en-US" smtClean="0"/>
              <a:pPr>
                <a:defRPr/>
              </a:pPr>
              <a:t>49</a:t>
            </a:fld>
            <a:endParaRPr lang="en-MY" altLang="en-US"/>
          </a:p>
        </p:txBody>
      </p:sp>
      <p:sp>
        <p:nvSpPr>
          <p:cNvPr id="5" name="Rectangle 1">
            <a:extLst>
              <a:ext uri="{FF2B5EF4-FFF2-40B4-BE49-F238E27FC236}">
                <a16:creationId xmlns:a16="http://schemas.microsoft.com/office/drawing/2014/main" id="{0470BB3D-5842-0E4E-7402-6EB90CD846D1}"/>
              </a:ext>
            </a:extLst>
          </p:cNvPr>
          <p:cNvSpPr>
            <a:spLocks noGrp="1" noChangeArrowheads="1"/>
          </p:cNvSpPr>
          <p:nvPr>
            <p:ph idx="1"/>
          </p:nvPr>
        </p:nvSpPr>
        <p:spPr bwMode="auto">
          <a:xfrm>
            <a:off x="890546" y="1753811"/>
            <a:ext cx="7476214"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Explanation: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VARCHAR</a:t>
            </a:r>
            <a:r>
              <a:rPr kumimoji="0" lang="en-US" altLang="en-US" b="0" i="0" u="none" strike="noStrike" cap="none" normalizeH="0" baseline="0" dirty="0">
                <a:ln>
                  <a:noFill/>
                </a:ln>
                <a:solidFill>
                  <a:schemeClr val="tx1"/>
                </a:solidFill>
                <a:effectLst/>
                <a:latin typeface="Arial" panose="020B0604020202020204" pitchFamily="34" charset="0"/>
              </a:rPr>
              <a:t>: This data type stands for "variable character." It allows you to store strings of varying lengths.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(50)</a:t>
            </a:r>
            <a:r>
              <a:rPr kumimoji="0" lang="en-US" altLang="en-US" b="0" i="0" u="none" strike="noStrike" cap="none" normalizeH="0" baseline="0" dirty="0">
                <a:ln>
                  <a:noFill/>
                </a:ln>
                <a:solidFill>
                  <a:schemeClr val="tx1"/>
                </a:solidFill>
                <a:effectLst/>
                <a:latin typeface="Arial" panose="020B0604020202020204" pitchFamily="34" charset="0"/>
              </a:rPr>
              <a:t>: The </a:t>
            </a:r>
            <a:r>
              <a:rPr kumimoji="0" lang="en-US" altLang="en-US" b="0" i="0" u="none" strike="noStrike" cap="none" normalizeH="0" baseline="0" dirty="0">
                <a:ln>
                  <a:noFill/>
                </a:ln>
                <a:solidFill>
                  <a:schemeClr val="tx1"/>
                </a:solidFill>
                <a:effectLst/>
                <a:latin typeface="Arial Unicode MS"/>
              </a:rPr>
              <a:t>50</a:t>
            </a:r>
            <a:r>
              <a:rPr kumimoji="0" lang="en-US" altLang="en-US" b="0" i="0" u="none" strike="noStrike" cap="none" normalizeH="0" baseline="0" dirty="0">
                <a:ln>
                  <a:noFill/>
                </a:ln>
                <a:solidFill>
                  <a:schemeClr val="tx1"/>
                </a:solidFill>
                <a:effectLst/>
              </a:rPr>
              <a:t> indicates that the maximum length of the string can be up to 50 characters. If you attempt to insert a string longer than 50 characters, Oracle will return an error.</a:t>
            </a: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For example: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A string like "Alice" (5 characters) will fit in a VARCHAR(50).</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A string like "This string is longer than fifty characters..." will not fit and will cause an error if it's longer than 50 characters.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Using VARCHAR helps optimize storage, as it only uses as much space as needed for the actual string, up to the defined maximum.</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Arial" panose="020B0604020202020204" pitchFamily="34" charset="0"/>
              </a:rPr>
              <a:t>Max limit of varchar is 4000.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342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7A818-28E3-7585-D1CD-D61E2A637E98}"/>
              </a:ext>
            </a:extLst>
          </p:cNvPr>
          <p:cNvSpPr>
            <a:spLocks noGrp="1"/>
          </p:cNvSpPr>
          <p:nvPr>
            <p:ph type="title"/>
          </p:nvPr>
        </p:nvSpPr>
        <p:spPr/>
        <p:txBody>
          <a:bodyPr/>
          <a:lstStyle/>
          <a:p>
            <a:r>
              <a:rPr lang="en-US" dirty="0"/>
              <a:t>Entity Names</a:t>
            </a:r>
          </a:p>
        </p:txBody>
      </p:sp>
      <p:sp>
        <p:nvSpPr>
          <p:cNvPr id="4" name="Slide Number Placeholder 3">
            <a:extLst>
              <a:ext uri="{FF2B5EF4-FFF2-40B4-BE49-F238E27FC236}">
                <a16:creationId xmlns:a16="http://schemas.microsoft.com/office/drawing/2014/main" id="{49BDED05-ED01-D16E-652E-9E7B637DC987}"/>
              </a:ext>
            </a:extLst>
          </p:cNvPr>
          <p:cNvSpPr>
            <a:spLocks noGrp="1"/>
          </p:cNvSpPr>
          <p:nvPr>
            <p:ph type="sldNum" sz="quarter" idx="12"/>
          </p:nvPr>
        </p:nvSpPr>
        <p:spPr/>
        <p:txBody>
          <a:bodyPr/>
          <a:lstStyle/>
          <a:p>
            <a:pPr>
              <a:defRPr/>
            </a:pPr>
            <a:fld id="{449DC4EF-3333-49ED-8069-7C4CEEF61C07}" type="slidenum">
              <a:rPr lang="en-MY" altLang="en-US" smtClean="0"/>
              <a:pPr>
                <a:defRPr/>
              </a:pPr>
              <a:t>5</a:t>
            </a:fld>
            <a:endParaRPr lang="en-MY" altLang="en-US"/>
          </a:p>
        </p:txBody>
      </p:sp>
      <p:sp>
        <p:nvSpPr>
          <p:cNvPr id="5" name="Rectangle 1">
            <a:extLst>
              <a:ext uri="{FF2B5EF4-FFF2-40B4-BE49-F238E27FC236}">
                <a16:creationId xmlns:a16="http://schemas.microsoft.com/office/drawing/2014/main" id="{909AECEC-F689-F5E1-5F4D-E814190C9929}"/>
              </a:ext>
            </a:extLst>
          </p:cNvPr>
          <p:cNvSpPr>
            <a:spLocks noGrp="1" noChangeArrowheads="1"/>
          </p:cNvSpPr>
          <p:nvPr>
            <p:ph idx="1"/>
          </p:nvPr>
        </p:nvSpPr>
        <p:spPr bwMode="auto">
          <a:xfrm>
            <a:off x="822960" y="1981200"/>
            <a:ext cx="778764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Use Nouns:</a:t>
            </a:r>
            <a:br>
              <a:rPr kumimoji="0" lang="en-US" altLang="en-US" sz="2800" b="0" i="0" u="none" strike="noStrike" cap="none" normalizeH="0" baseline="0" dirty="0">
                <a:ln>
                  <a:noFill/>
                </a:ln>
                <a:solidFill>
                  <a:schemeClr val="tx1"/>
                </a:solidFill>
                <a:effectLst/>
                <a:latin typeface="Arial" panose="020B0604020202020204" pitchFamily="34" charset="0"/>
              </a:rPr>
            </a:br>
            <a:r>
              <a:rPr lang="en-US" altLang="en-US" sz="2800" dirty="0">
                <a:solidFill>
                  <a:schemeClr val="tx1"/>
                </a:solidFill>
                <a:latin typeface="Arial" panose="020B0604020202020204" pitchFamily="34" charset="0"/>
              </a:rPr>
              <a:t>Entities represent objects or concepts in the system. Using nouns (e.g., Customer, Order, Product) makes their purpose clear.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Form:</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While singular names are typically preferred for clarity, using plural forms can be appropriate in some contexts (e.g., in diagrams where entities are represented as collections). </a:t>
            </a:r>
          </a:p>
        </p:txBody>
      </p:sp>
    </p:spTree>
    <p:extLst>
      <p:ext uri="{BB962C8B-B14F-4D97-AF65-F5344CB8AC3E}">
        <p14:creationId xmlns:p14="http://schemas.microsoft.com/office/powerpoint/2010/main" val="3896488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D2F0-DEE5-0D3E-BC18-799B7771DA8F}"/>
              </a:ext>
            </a:extLst>
          </p:cNvPr>
          <p:cNvSpPr>
            <a:spLocks noGrp="1"/>
          </p:cNvSpPr>
          <p:nvPr>
            <p:ph type="title"/>
          </p:nvPr>
        </p:nvSpPr>
        <p:spPr/>
        <p:txBody>
          <a:bodyPr>
            <a:normAutofit/>
          </a:bodyPr>
          <a:lstStyle/>
          <a:p>
            <a:r>
              <a:rPr lang="en-US" sz="4000" b="1" dirty="0"/>
              <a:t>CREATE – UNIQUE CONSTRAINT:</a:t>
            </a:r>
          </a:p>
        </p:txBody>
      </p:sp>
      <p:sp>
        <p:nvSpPr>
          <p:cNvPr id="3" name="Content Placeholder 2">
            <a:extLst>
              <a:ext uri="{FF2B5EF4-FFF2-40B4-BE49-F238E27FC236}">
                <a16:creationId xmlns:a16="http://schemas.microsoft.com/office/drawing/2014/main" id="{46658DE4-F18D-7145-CC98-36AF2D59384F}"/>
              </a:ext>
            </a:extLst>
          </p:cNvPr>
          <p:cNvSpPr>
            <a:spLocks noGrp="1"/>
          </p:cNvSpPr>
          <p:nvPr>
            <p:ph idx="1"/>
          </p:nvPr>
        </p:nvSpPr>
        <p:spPr>
          <a:xfrm>
            <a:off x="822959" y="1845734"/>
            <a:ext cx="7543801" cy="4326466"/>
          </a:xfrm>
        </p:spPr>
        <p:txBody>
          <a:bodyPr>
            <a:normAutofit fontScale="92500" lnSpcReduction="10000"/>
          </a:bodyPr>
          <a:lstStyle/>
          <a:p>
            <a:pPr>
              <a:lnSpc>
                <a:spcPct val="120000"/>
              </a:lnSpc>
              <a:spcBef>
                <a:spcPts val="0"/>
              </a:spcBef>
            </a:pPr>
            <a:r>
              <a:rPr lang="en-US" sz="1800" b="1" dirty="0"/>
              <a:t>1. What is a Unique Constraint?</a:t>
            </a:r>
          </a:p>
          <a:p>
            <a:pPr>
              <a:lnSpc>
                <a:spcPct val="120000"/>
              </a:lnSpc>
              <a:spcBef>
                <a:spcPts val="0"/>
              </a:spcBef>
              <a:buFont typeface="Arial" panose="020B0604020202020204" pitchFamily="34" charset="0"/>
              <a:buChar char="•"/>
            </a:pPr>
            <a:r>
              <a:rPr lang="en-US" sz="1800" dirty="0"/>
              <a:t>Ensures that all values in a column (or a combination of columns) are unique across rows.</a:t>
            </a:r>
          </a:p>
          <a:p>
            <a:pPr>
              <a:lnSpc>
                <a:spcPct val="120000"/>
              </a:lnSpc>
              <a:spcBef>
                <a:spcPts val="0"/>
              </a:spcBef>
              <a:buFont typeface="Arial" panose="020B0604020202020204" pitchFamily="34" charset="0"/>
              <a:buChar char="•"/>
            </a:pPr>
            <a:r>
              <a:rPr lang="en-US" sz="1800" dirty="0"/>
              <a:t>Prevents duplicate entries in specified columns.</a:t>
            </a:r>
          </a:p>
          <a:p>
            <a:pPr marL="0" indent="0">
              <a:lnSpc>
                <a:spcPct val="120000"/>
              </a:lnSpc>
              <a:spcBef>
                <a:spcPts val="0"/>
              </a:spcBef>
              <a:buNone/>
            </a:pPr>
            <a:endParaRPr lang="en-US" sz="1800" dirty="0"/>
          </a:p>
          <a:p>
            <a:pPr>
              <a:lnSpc>
                <a:spcPct val="120000"/>
              </a:lnSpc>
              <a:spcBef>
                <a:spcPts val="0"/>
              </a:spcBef>
            </a:pPr>
            <a:r>
              <a:rPr lang="en-US" sz="1800" b="1" dirty="0"/>
              <a:t>2. How to Define a Unique Constraint in SQL</a:t>
            </a:r>
          </a:p>
          <a:p>
            <a:pPr>
              <a:lnSpc>
                <a:spcPct val="120000"/>
              </a:lnSpc>
              <a:spcBef>
                <a:spcPts val="0"/>
              </a:spcBef>
            </a:pPr>
            <a:r>
              <a:rPr lang="en-US" sz="1800" b="1" dirty="0"/>
              <a:t>Example Table Creation:</a:t>
            </a:r>
          </a:p>
          <a:p>
            <a:pPr>
              <a:lnSpc>
                <a:spcPct val="120000"/>
              </a:lnSpc>
              <a:spcBef>
                <a:spcPts val="0"/>
              </a:spcBef>
            </a:pPr>
            <a:r>
              <a:rPr lang="en-US" sz="1800" dirty="0"/>
              <a:t>CREATE TABLE Employee ( </a:t>
            </a:r>
            <a:r>
              <a:rPr lang="en-US" sz="1800" dirty="0" err="1"/>
              <a:t>EmployeeID</a:t>
            </a:r>
            <a:r>
              <a:rPr lang="en-US" sz="1800" dirty="0"/>
              <a:t> INT PRIMARY KEY,</a:t>
            </a:r>
          </a:p>
          <a:p>
            <a:pPr>
              <a:lnSpc>
                <a:spcPct val="120000"/>
              </a:lnSpc>
              <a:spcBef>
                <a:spcPts val="0"/>
              </a:spcBef>
            </a:pPr>
            <a:r>
              <a:rPr lang="en-US" sz="1800" dirty="0"/>
              <a:t>FirstName VARCHAR2(50) NOT NULL, </a:t>
            </a:r>
          </a:p>
          <a:p>
            <a:pPr>
              <a:lnSpc>
                <a:spcPct val="120000"/>
              </a:lnSpc>
              <a:spcBef>
                <a:spcPts val="0"/>
              </a:spcBef>
            </a:pPr>
            <a:r>
              <a:rPr lang="en-US" sz="1800" dirty="0" err="1"/>
              <a:t>LastName</a:t>
            </a:r>
            <a:r>
              <a:rPr lang="en-US" sz="1800" dirty="0"/>
              <a:t> VARCHAR2(50) NOT NULL, </a:t>
            </a:r>
          </a:p>
          <a:p>
            <a:pPr>
              <a:lnSpc>
                <a:spcPct val="120000"/>
              </a:lnSpc>
              <a:spcBef>
                <a:spcPts val="0"/>
              </a:spcBef>
            </a:pPr>
            <a:r>
              <a:rPr lang="en-US" sz="1800" dirty="0"/>
              <a:t>Department VARCHAR2(50) NOT NULL, </a:t>
            </a:r>
          </a:p>
          <a:p>
            <a:pPr>
              <a:lnSpc>
                <a:spcPct val="120000"/>
              </a:lnSpc>
              <a:spcBef>
                <a:spcPts val="0"/>
              </a:spcBef>
            </a:pPr>
            <a:r>
              <a:rPr lang="en-US" sz="1800" dirty="0"/>
              <a:t>Salary DECIMAL(10, 2) NOT NULL, </a:t>
            </a:r>
          </a:p>
          <a:p>
            <a:pPr>
              <a:lnSpc>
                <a:spcPct val="120000"/>
              </a:lnSpc>
              <a:spcBef>
                <a:spcPts val="0"/>
              </a:spcBef>
            </a:pPr>
            <a:r>
              <a:rPr lang="en-US" sz="1800" dirty="0"/>
              <a:t>Email VARCHAR2(100) UNIQUE );</a:t>
            </a:r>
          </a:p>
        </p:txBody>
      </p:sp>
      <p:sp>
        <p:nvSpPr>
          <p:cNvPr id="4" name="Slide Number Placeholder 3">
            <a:extLst>
              <a:ext uri="{FF2B5EF4-FFF2-40B4-BE49-F238E27FC236}">
                <a16:creationId xmlns:a16="http://schemas.microsoft.com/office/drawing/2014/main" id="{E19755F0-E4BE-A4F8-E4A6-D83BC4FBB8BF}"/>
              </a:ext>
            </a:extLst>
          </p:cNvPr>
          <p:cNvSpPr>
            <a:spLocks noGrp="1"/>
          </p:cNvSpPr>
          <p:nvPr>
            <p:ph type="sldNum" sz="quarter" idx="12"/>
          </p:nvPr>
        </p:nvSpPr>
        <p:spPr/>
        <p:txBody>
          <a:bodyPr/>
          <a:lstStyle/>
          <a:p>
            <a:pPr>
              <a:defRPr/>
            </a:pPr>
            <a:fld id="{449DC4EF-3333-49ED-8069-7C4CEEF61C07}" type="slidenum">
              <a:rPr lang="en-MY" altLang="en-US" smtClean="0"/>
              <a:pPr>
                <a:defRPr/>
              </a:pPr>
              <a:t>50</a:t>
            </a:fld>
            <a:endParaRPr lang="en-MY" altLang="en-US"/>
          </a:p>
        </p:txBody>
      </p:sp>
    </p:spTree>
    <p:extLst>
      <p:ext uri="{BB962C8B-B14F-4D97-AF65-F5344CB8AC3E}">
        <p14:creationId xmlns:p14="http://schemas.microsoft.com/office/powerpoint/2010/main" val="3179196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5EA7-A952-912A-36AA-43FF08F207D4}"/>
              </a:ext>
            </a:extLst>
          </p:cNvPr>
          <p:cNvSpPr>
            <a:spLocks noGrp="1"/>
          </p:cNvSpPr>
          <p:nvPr>
            <p:ph type="title"/>
          </p:nvPr>
        </p:nvSpPr>
        <p:spPr/>
        <p:txBody>
          <a:bodyPr>
            <a:noAutofit/>
          </a:bodyPr>
          <a:lstStyle/>
          <a:p>
            <a:r>
              <a:rPr lang="en-US" sz="4400" b="1" dirty="0"/>
              <a:t>UNIQUE CONSTRAINT ON MULTIPLE COLUMNS</a:t>
            </a:r>
          </a:p>
        </p:txBody>
      </p:sp>
      <p:sp>
        <p:nvSpPr>
          <p:cNvPr id="3" name="Text Placeholder 2">
            <a:extLst>
              <a:ext uri="{FF2B5EF4-FFF2-40B4-BE49-F238E27FC236}">
                <a16:creationId xmlns:a16="http://schemas.microsoft.com/office/drawing/2014/main" id="{1DCD6D4D-D1A7-31CE-C1AF-F92AB294ECEE}"/>
              </a:ext>
            </a:extLst>
          </p:cNvPr>
          <p:cNvSpPr>
            <a:spLocks noGrp="1"/>
          </p:cNvSpPr>
          <p:nvPr>
            <p:ph type="body" idx="1"/>
          </p:nvPr>
        </p:nvSpPr>
        <p:spPr/>
        <p:txBody>
          <a:bodyPr/>
          <a:lstStyle/>
          <a:p>
            <a:pPr marL="457200" indent="-457200">
              <a:buAutoNum type="arabicPeriod"/>
            </a:pPr>
            <a:r>
              <a:rPr lang="en-US" dirty="0"/>
              <a:t>INLINE</a:t>
            </a:r>
          </a:p>
          <a:p>
            <a:pPr marL="457200" indent="-457200">
              <a:buAutoNum type="arabicPeriod"/>
            </a:pPr>
            <a:r>
              <a:rPr lang="en-US" dirty="0"/>
              <a:t>END OF DEFINITION</a:t>
            </a:r>
          </a:p>
        </p:txBody>
      </p:sp>
      <p:sp>
        <p:nvSpPr>
          <p:cNvPr id="4" name="Slide Number Placeholder 3">
            <a:extLst>
              <a:ext uri="{FF2B5EF4-FFF2-40B4-BE49-F238E27FC236}">
                <a16:creationId xmlns:a16="http://schemas.microsoft.com/office/drawing/2014/main" id="{304D9C9A-9291-5459-7E5C-AE735E68CE98}"/>
              </a:ext>
            </a:extLst>
          </p:cNvPr>
          <p:cNvSpPr>
            <a:spLocks noGrp="1"/>
          </p:cNvSpPr>
          <p:nvPr>
            <p:ph type="sldNum" sz="quarter" idx="12"/>
          </p:nvPr>
        </p:nvSpPr>
        <p:spPr/>
        <p:txBody>
          <a:bodyPr/>
          <a:lstStyle/>
          <a:p>
            <a:pPr>
              <a:defRPr/>
            </a:pPr>
            <a:fld id="{3EE3FB5F-8F48-4832-B3CB-1E9E9466A367}" type="slidenum">
              <a:rPr lang="en-MY" altLang="en-US" smtClean="0"/>
              <a:pPr>
                <a:defRPr/>
              </a:pPr>
              <a:t>51</a:t>
            </a:fld>
            <a:endParaRPr lang="en-MY" altLang="en-US"/>
          </a:p>
        </p:txBody>
      </p:sp>
    </p:spTree>
    <p:extLst>
      <p:ext uri="{BB962C8B-B14F-4D97-AF65-F5344CB8AC3E}">
        <p14:creationId xmlns:p14="http://schemas.microsoft.com/office/powerpoint/2010/main" val="670240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A515-42C8-1BA1-1962-727FB4D57CC1}"/>
              </a:ext>
            </a:extLst>
          </p:cNvPr>
          <p:cNvSpPr>
            <a:spLocks noGrp="1"/>
          </p:cNvSpPr>
          <p:nvPr>
            <p:ph type="title"/>
          </p:nvPr>
        </p:nvSpPr>
        <p:spPr/>
        <p:txBody>
          <a:bodyPr>
            <a:normAutofit/>
          </a:bodyPr>
          <a:lstStyle/>
          <a:p>
            <a:r>
              <a:rPr lang="en-US" sz="2800" b="1" dirty="0"/>
              <a:t>Defining Unique Constraints on Multiple Columns:</a:t>
            </a:r>
          </a:p>
        </p:txBody>
      </p:sp>
      <p:sp>
        <p:nvSpPr>
          <p:cNvPr id="3" name="Content Placeholder 2">
            <a:extLst>
              <a:ext uri="{FF2B5EF4-FFF2-40B4-BE49-F238E27FC236}">
                <a16:creationId xmlns:a16="http://schemas.microsoft.com/office/drawing/2014/main" id="{F5B867F7-E98E-6A2B-093D-42E4D181FB0C}"/>
              </a:ext>
            </a:extLst>
          </p:cNvPr>
          <p:cNvSpPr>
            <a:spLocks noGrp="1"/>
          </p:cNvSpPr>
          <p:nvPr>
            <p:ph idx="1"/>
          </p:nvPr>
        </p:nvSpPr>
        <p:spPr/>
        <p:txBody>
          <a:bodyPr/>
          <a:lstStyle/>
          <a:p>
            <a:r>
              <a:rPr lang="en-US" dirty="0"/>
              <a:t>CREATE TABLE Employee ( </a:t>
            </a:r>
            <a:r>
              <a:rPr lang="en-US" dirty="0" err="1"/>
              <a:t>EmployeeID</a:t>
            </a:r>
            <a:r>
              <a:rPr lang="en-US" dirty="0"/>
              <a:t> INT PRIMARY KEY, </a:t>
            </a:r>
          </a:p>
          <a:p>
            <a:r>
              <a:rPr lang="en-US" dirty="0"/>
              <a:t>FirstName VARCHAR2(50) NOT NULL, </a:t>
            </a:r>
          </a:p>
          <a:p>
            <a:r>
              <a:rPr lang="en-US" dirty="0" err="1"/>
              <a:t>LastName</a:t>
            </a:r>
            <a:r>
              <a:rPr lang="en-US" dirty="0"/>
              <a:t> VARCHAR2(50) NOT NULL, </a:t>
            </a:r>
          </a:p>
          <a:p>
            <a:r>
              <a:rPr lang="en-US" dirty="0"/>
              <a:t>Department VARCHAR2(50) NOT NULL, </a:t>
            </a:r>
          </a:p>
          <a:p>
            <a:r>
              <a:rPr lang="en-US" dirty="0"/>
              <a:t>Salary DECIMAL(10, 2) NOT NULL, </a:t>
            </a:r>
          </a:p>
          <a:p>
            <a:r>
              <a:rPr lang="en-US" dirty="0"/>
              <a:t>UNIQUE (FirstName, </a:t>
            </a:r>
            <a:r>
              <a:rPr lang="en-US" dirty="0" err="1"/>
              <a:t>LastName</a:t>
            </a:r>
            <a:r>
              <a:rPr lang="en-US" dirty="0"/>
              <a:t>) );</a:t>
            </a:r>
          </a:p>
        </p:txBody>
      </p:sp>
      <p:sp>
        <p:nvSpPr>
          <p:cNvPr id="4" name="Slide Number Placeholder 3">
            <a:extLst>
              <a:ext uri="{FF2B5EF4-FFF2-40B4-BE49-F238E27FC236}">
                <a16:creationId xmlns:a16="http://schemas.microsoft.com/office/drawing/2014/main" id="{F6954FB4-EB50-4B9F-0227-B21813C29D13}"/>
              </a:ext>
            </a:extLst>
          </p:cNvPr>
          <p:cNvSpPr>
            <a:spLocks noGrp="1"/>
          </p:cNvSpPr>
          <p:nvPr>
            <p:ph type="sldNum" sz="quarter" idx="12"/>
          </p:nvPr>
        </p:nvSpPr>
        <p:spPr/>
        <p:txBody>
          <a:bodyPr/>
          <a:lstStyle/>
          <a:p>
            <a:pPr>
              <a:defRPr/>
            </a:pPr>
            <a:fld id="{449DC4EF-3333-49ED-8069-7C4CEEF61C07}" type="slidenum">
              <a:rPr lang="en-MY" altLang="en-US" smtClean="0"/>
              <a:pPr>
                <a:defRPr/>
              </a:pPr>
              <a:t>52</a:t>
            </a:fld>
            <a:endParaRPr lang="en-MY" altLang="en-US"/>
          </a:p>
        </p:txBody>
      </p:sp>
    </p:spTree>
    <p:extLst>
      <p:ext uri="{BB962C8B-B14F-4D97-AF65-F5344CB8AC3E}">
        <p14:creationId xmlns:p14="http://schemas.microsoft.com/office/powerpoint/2010/main" val="2385248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78AB-F4E3-D988-38ED-00983CA08792}"/>
              </a:ext>
            </a:extLst>
          </p:cNvPr>
          <p:cNvSpPr>
            <a:spLocks noGrp="1"/>
          </p:cNvSpPr>
          <p:nvPr>
            <p:ph type="title"/>
          </p:nvPr>
        </p:nvSpPr>
        <p:spPr/>
        <p:txBody>
          <a:bodyPr/>
          <a:lstStyle/>
          <a:p>
            <a:r>
              <a:rPr lang="en-US" b="1" dirty="0"/>
              <a:t>Inline Unique Constraint</a:t>
            </a:r>
          </a:p>
        </p:txBody>
      </p:sp>
      <p:sp>
        <p:nvSpPr>
          <p:cNvPr id="3" name="Content Placeholder 2">
            <a:extLst>
              <a:ext uri="{FF2B5EF4-FFF2-40B4-BE49-F238E27FC236}">
                <a16:creationId xmlns:a16="http://schemas.microsoft.com/office/drawing/2014/main" id="{2BC64215-030B-9C79-EA7E-451FA3A84B47}"/>
              </a:ext>
            </a:extLst>
          </p:cNvPr>
          <p:cNvSpPr>
            <a:spLocks noGrp="1"/>
          </p:cNvSpPr>
          <p:nvPr>
            <p:ph idx="1"/>
          </p:nvPr>
        </p:nvSpPr>
        <p:spPr/>
        <p:txBody>
          <a:bodyPr>
            <a:normAutofit fontScale="77500" lnSpcReduction="20000"/>
          </a:bodyPr>
          <a:lstStyle/>
          <a:p>
            <a:r>
              <a:rPr lang="en-US" dirty="0"/>
              <a:t>When you specify the unique constraint inline with the columns, you clearly indicate which columns are part of that constraint right where the columns are defined. This can improve readability and make it easier to understand the structure of the table at a glance.</a:t>
            </a:r>
          </a:p>
          <a:p>
            <a:r>
              <a:rPr lang="en-US" dirty="0"/>
              <a:t>CREATE TABLE Employee (</a:t>
            </a:r>
          </a:p>
          <a:p>
            <a:r>
              <a:rPr lang="en-US" dirty="0"/>
              <a:t>    </a:t>
            </a:r>
            <a:r>
              <a:rPr lang="en-US" dirty="0" err="1"/>
              <a:t>EmployeeID</a:t>
            </a:r>
            <a:r>
              <a:rPr lang="en-US" dirty="0"/>
              <a:t> INT PRIMARY KEY,</a:t>
            </a:r>
          </a:p>
          <a:p>
            <a:r>
              <a:rPr lang="en-US" dirty="0"/>
              <a:t>    FirstName VARCHAR2(50) NOT NULL,</a:t>
            </a:r>
          </a:p>
          <a:p>
            <a:r>
              <a:rPr lang="en-US" dirty="0"/>
              <a:t>    </a:t>
            </a:r>
            <a:r>
              <a:rPr lang="en-US" dirty="0" err="1"/>
              <a:t>LastName</a:t>
            </a:r>
            <a:r>
              <a:rPr lang="en-US" dirty="0"/>
              <a:t> VARCHAR2(50) NOT NULL,</a:t>
            </a:r>
          </a:p>
          <a:p>
            <a:r>
              <a:rPr lang="en-US" dirty="0"/>
              <a:t>    Department VARCHAR2(50) NOT NULL,</a:t>
            </a:r>
          </a:p>
          <a:p>
            <a:r>
              <a:rPr lang="en-US" dirty="0"/>
              <a:t>    Salary DECIMAL(10, 2) NOT NULL,</a:t>
            </a:r>
          </a:p>
          <a:p>
            <a:r>
              <a:rPr lang="en-US" dirty="0"/>
              <a:t>    Email VARCHAR2(100) UNIQUE,</a:t>
            </a:r>
          </a:p>
          <a:p>
            <a:r>
              <a:rPr lang="en-US" dirty="0"/>
              <a:t>    Phone VARCHAR2(15) UNIQUE</a:t>
            </a:r>
          </a:p>
          <a:p>
            <a:r>
              <a:rPr lang="en-US" dirty="0"/>
              <a:t>);</a:t>
            </a:r>
          </a:p>
          <a:p>
            <a:endParaRPr lang="en-US" dirty="0"/>
          </a:p>
        </p:txBody>
      </p:sp>
      <p:sp>
        <p:nvSpPr>
          <p:cNvPr id="4" name="Slide Number Placeholder 3">
            <a:extLst>
              <a:ext uri="{FF2B5EF4-FFF2-40B4-BE49-F238E27FC236}">
                <a16:creationId xmlns:a16="http://schemas.microsoft.com/office/drawing/2014/main" id="{922B351C-8030-73E6-B163-88359CDC62A0}"/>
              </a:ext>
            </a:extLst>
          </p:cNvPr>
          <p:cNvSpPr>
            <a:spLocks noGrp="1"/>
          </p:cNvSpPr>
          <p:nvPr>
            <p:ph type="sldNum" sz="quarter" idx="12"/>
          </p:nvPr>
        </p:nvSpPr>
        <p:spPr/>
        <p:txBody>
          <a:bodyPr/>
          <a:lstStyle/>
          <a:p>
            <a:pPr>
              <a:defRPr/>
            </a:pPr>
            <a:fld id="{449DC4EF-3333-49ED-8069-7C4CEEF61C07}" type="slidenum">
              <a:rPr lang="en-MY" altLang="en-US" smtClean="0"/>
              <a:pPr>
                <a:defRPr/>
              </a:pPr>
              <a:t>53</a:t>
            </a:fld>
            <a:endParaRPr lang="en-MY" altLang="en-US"/>
          </a:p>
        </p:txBody>
      </p:sp>
    </p:spTree>
    <p:extLst>
      <p:ext uri="{BB962C8B-B14F-4D97-AF65-F5344CB8AC3E}">
        <p14:creationId xmlns:p14="http://schemas.microsoft.com/office/powerpoint/2010/main" val="1989615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CA19-0AC4-862D-0744-544C8752B9C2}"/>
              </a:ext>
            </a:extLst>
          </p:cNvPr>
          <p:cNvSpPr>
            <a:spLocks noGrp="1"/>
          </p:cNvSpPr>
          <p:nvPr>
            <p:ph type="title"/>
          </p:nvPr>
        </p:nvSpPr>
        <p:spPr/>
        <p:txBody>
          <a:bodyPr>
            <a:normAutofit/>
          </a:bodyPr>
          <a:lstStyle/>
          <a:p>
            <a:r>
              <a:rPr lang="en-US" sz="4000" b="1" dirty="0"/>
              <a:t>End-of-Definition Unique Constraint</a:t>
            </a:r>
          </a:p>
        </p:txBody>
      </p:sp>
      <p:sp>
        <p:nvSpPr>
          <p:cNvPr id="3" name="Content Placeholder 2">
            <a:extLst>
              <a:ext uri="{FF2B5EF4-FFF2-40B4-BE49-F238E27FC236}">
                <a16:creationId xmlns:a16="http://schemas.microsoft.com/office/drawing/2014/main" id="{36A56BCE-277E-C6EA-5CF0-5AD1F07B8438}"/>
              </a:ext>
            </a:extLst>
          </p:cNvPr>
          <p:cNvSpPr>
            <a:spLocks noGrp="1"/>
          </p:cNvSpPr>
          <p:nvPr>
            <p:ph idx="1"/>
          </p:nvPr>
        </p:nvSpPr>
        <p:spPr/>
        <p:txBody>
          <a:bodyPr>
            <a:normAutofit fontScale="77500" lnSpcReduction="20000"/>
          </a:bodyPr>
          <a:lstStyle/>
          <a:p>
            <a:r>
              <a:rPr lang="en-US" dirty="0"/>
              <a:t>Placing the unique constraint at the end allows for a cleaner separation of column definitions and constraints. This approach can be useful if you have multiple constraints to define and want to keep the main structure of the table focused on the columns themselves.</a:t>
            </a:r>
          </a:p>
          <a:p>
            <a:r>
              <a:rPr lang="en-US" dirty="0"/>
              <a:t>CREATE TABLE Employee (</a:t>
            </a:r>
          </a:p>
          <a:p>
            <a:r>
              <a:rPr lang="en-US" dirty="0"/>
              <a:t>    </a:t>
            </a:r>
            <a:r>
              <a:rPr lang="en-US" dirty="0" err="1"/>
              <a:t>EmployeeID</a:t>
            </a:r>
            <a:r>
              <a:rPr lang="en-US" dirty="0"/>
              <a:t> INT PRIMARY KEY,</a:t>
            </a:r>
          </a:p>
          <a:p>
            <a:r>
              <a:rPr lang="en-US" dirty="0"/>
              <a:t>    FirstName VARCHAR2(50) NOT NULL,</a:t>
            </a:r>
          </a:p>
          <a:p>
            <a:r>
              <a:rPr lang="en-US" dirty="0"/>
              <a:t>    </a:t>
            </a:r>
            <a:r>
              <a:rPr lang="en-US" dirty="0" err="1"/>
              <a:t>LastName</a:t>
            </a:r>
            <a:r>
              <a:rPr lang="en-US" dirty="0"/>
              <a:t> VARCHAR2(50) NOT NULL,</a:t>
            </a:r>
          </a:p>
          <a:p>
            <a:r>
              <a:rPr lang="en-US" dirty="0"/>
              <a:t>    Department VARCHAR2(50) NOT NULL,</a:t>
            </a:r>
          </a:p>
          <a:p>
            <a:r>
              <a:rPr lang="en-US" dirty="0"/>
              <a:t>    Salary DECIMAL(10, 2) NOT NULL,</a:t>
            </a:r>
          </a:p>
          <a:p>
            <a:r>
              <a:rPr lang="en-US" dirty="0"/>
              <a:t>    UNIQUE (FirstName, </a:t>
            </a:r>
            <a:r>
              <a:rPr lang="en-US" dirty="0" err="1"/>
              <a:t>LastName</a:t>
            </a:r>
            <a:r>
              <a:rPr lang="en-US" dirty="0"/>
              <a:t>),</a:t>
            </a:r>
          </a:p>
          <a:p>
            <a:r>
              <a:rPr lang="en-US" dirty="0"/>
              <a:t>    UNIQUE (Email)</a:t>
            </a:r>
          </a:p>
          <a:p>
            <a:r>
              <a:rPr lang="en-US" dirty="0"/>
              <a:t>);</a:t>
            </a:r>
          </a:p>
          <a:p>
            <a:endParaRPr lang="en-US" dirty="0"/>
          </a:p>
        </p:txBody>
      </p:sp>
      <p:sp>
        <p:nvSpPr>
          <p:cNvPr id="4" name="Slide Number Placeholder 3">
            <a:extLst>
              <a:ext uri="{FF2B5EF4-FFF2-40B4-BE49-F238E27FC236}">
                <a16:creationId xmlns:a16="http://schemas.microsoft.com/office/drawing/2014/main" id="{F0DCEDF6-EAE0-C839-674D-F30175FEB65B}"/>
              </a:ext>
            </a:extLst>
          </p:cNvPr>
          <p:cNvSpPr>
            <a:spLocks noGrp="1"/>
          </p:cNvSpPr>
          <p:nvPr>
            <p:ph type="sldNum" sz="quarter" idx="12"/>
          </p:nvPr>
        </p:nvSpPr>
        <p:spPr/>
        <p:txBody>
          <a:bodyPr/>
          <a:lstStyle/>
          <a:p>
            <a:pPr>
              <a:defRPr/>
            </a:pPr>
            <a:fld id="{449DC4EF-3333-49ED-8069-7C4CEEF61C07}" type="slidenum">
              <a:rPr lang="en-MY" altLang="en-US" smtClean="0"/>
              <a:pPr>
                <a:defRPr/>
              </a:pPr>
              <a:t>54</a:t>
            </a:fld>
            <a:endParaRPr lang="en-MY" altLang="en-US"/>
          </a:p>
        </p:txBody>
      </p:sp>
    </p:spTree>
    <p:extLst>
      <p:ext uri="{BB962C8B-B14F-4D97-AF65-F5344CB8AC3E}">
        <p14:creationId xmlns:p14="http://schemas.microsoft.com/office/powerpoint/2010/main" val="801409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5919-2233-8CC2-BF78-156B5B1CAED4}"/>
              </a:ext>
            </a:extLst>
          </p:cNvPr>
          <p:cNvSpPr>
            <a:spLocks noGrp="1"/>
          </p:cNvSpPr>
          <p:nvPr>
            <p:ph type="title"/>
          </p:nvPr>
        </p:nvSpPr>
        <p:spPr/>
        <p:txBody>
          <a:bodyPr>
            <a:normAutofit/>
          </a:bodyPr>
          <a:lstStyle/>
          <a:p>
            <a:r>
              <a:rPr lang="en-US" sz="4400" b="1" dirty="0"/>
              <a:t>CREATE - </a:t>
            </a:r>
            <a:r>
              <a:rPr lang="en-US" sz="4000" b="1" dirty="0"/>
              <a:t>FOREIGN KEY CONSTRAINT</a:t>
            </a:r>
            <a:endParaRPr lang="en-US" sz="4400" b="1" dirty="0"/>
          </a:p>
        </p:txBody>
      </p:sp>
      <p:sp>
        <p:nvSpPr>
          <p:cNvPr id="3" name="Content Placeholder 2">
            <a:extLst>
              <a:ext uri="{FF2B5EF4-FFF2-40B4-BE49-F238E27FC236}">
                <a16:creationId xmlns:a16="http://schemas.microsoft.com/office/drawing/2014/main" id="{AE14B0ED-64BC-9B39-958D-E92B373316D5}"/>
              </a:ext>
            </a:extLst>
          </p:cNvPr>
          <p:cNvSpPr>
            <a:spLocks noGrp="1"/>
          </p:cNvSpPr>
          <p:nvPr>
            <p:ph idx="1"/>
          </p:nvPr>
        </p:nvSpPr>
        <p:spPr/>
        <p:txBody>
          <a:bodyPr/>
          <a:lstStyle/>
          <a:p>
            <a:r>
              <a:rPr lang="en-US" dirty="0"/>
              <a:t>Establishes a relationship between two tables, ensuring that the value in one table corresponds to a valid value in another.</a:t>
            </a:r>
          </a:p>
          <a:p>
            <a:r>
              <a:rPr lang="en-US" dirty="0"/>
              <a:t>FOREIGN KEY (</a:t>
            </a:r>
            <a:r>
              <a:rPr lang="en-US" dirty="0" err="1"/>
              <a:t>DepartmentID</a:t>
            </a:r>
            <a:r>
              <a:rPr lang="en-US" dirty="0"/>
              <a:t>) REFERENCES Departments(</a:t>
            </a:r>
            <a:r>
              <a:rPr lang="en-US" dirty="0" err="1"/>
              <a:t>DepartmentID</a:t>
            </a:r>
            <a:r>
              <a:rPr lang="en-US" dirty="0"/>
              <a:t>)</a:t>
            </a:r>
          </a:p>
          <a:p>
            <a:endParaRPr lang="en-US" dirty="0"/>
          </a:p>
        </p:txBody>
      </p:sp>
      <p:sp>
        <p:nvSpPr>
          <p:cNvPr id="4" name="Slide Number Placeholder 3">
            <a:extLst>
              <a:ext uri="{FF2B5EF4-FFF2-40B4-BE49-F238E27FC236}">
                <a16:creationId xmlns:a16="http://schemas.microsoft.com/office/drawing/2014/main" id="{DC68F439-DF30-721F-21CC-FF5096905467}"/>
              </a:ext>
            </a:extLst>
          </p:cNvPr>
          <p:cNvSpPr>
            <a:spLocks noGrp="1"/>
          </p:cNvSpPr>
          <p:nvPr>
            <p:ph type="sldNum" sz="quarter" idx="12"/>
          </p:nvPr>
        </p:nvSpPr>
        <p:spPr/>
        <p:txBody>
          <a:bodyPr/>
          <a:lstStyle/>
          <a:p>
            <a:pPr>
              <a:defRPr/>
            </a:pPr>
            <a:fld id="{449DC4EF-3333-49ED-8069-7C4CEEF61C07}" type="slidenum">
              <a:rPr lang="en-MY" altLang="en-US" smtClean="0"/>
              <a:pPr>
                <a:defRPr/>
              </a:pPr>
              <a:t>55</a:t>
            </a:fld>
            <a:endParaRPr lang="en-MY" altLang="en-US"/>
          </a:p>
        </p:txBody>
      </p:sp>
    </p:spTree>
    <p:extLst>
      <p:ext uri="{BB962C8B-B14F-4D97-AF65-F5344CB8AC3E}">
        <p14:creationId xmlns:p14="http://schemas.microsoft.com/office/powerpoint/2010/main" val="514547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75AB-8E82-87D2-8BC9-20E63AE0C8C7}"/>
              </a:ext>
            </a:extLst>
          </p:cNvPr>
          <p:cNvSpPr>
            <a:spLocks noGrp="1"/>
          </p:cNvSpPr>
          <p:nvPr>
            <p:ph type="title"/>
          </p:nvPr>
        </p:nvSpPr>
        <p:spPr/>
        <p:txBody>
          <a:bodyPr/>
          <a:lstStyle/>
          <a:p>
            <a:r>
              <a:rPr lang="en-US" b="1" dirty="0"/>
              <a:t>CREATE - CHECK CONSTRAINT</a:t>
            </a:r>
          </a:p>
        </p:txBody>
      </p:sp>
      <p:sp>
        <p:nvSpPr>
          <p:cNvPr id="3" name="Content Placeholder 2">
            <a:extLst>
              <a:ext uri="{FF2B5EF4-FFF2-40B4-BE49-F238E27FC236}">
                <a16:creationId xmlns:a16="http://schemas.microsoft.com/office/drawing/2014/main" id="{4D4AC24C-9E8B-4BE3-DB8D-D81876776325}"/>
              </a:ext>
            </a:extLst>
          </p:cNvPr>
          <p:cNvSpPr>
            <a:spLocks noGrp="1"/>
          </p:cNvSpPr>
          <p:nvPr>
            <p:ph idx="1"/>
          </p:nvPr>
        </p:nvSpPr>
        <p:spPr/>
        <p:txBody>
          <a:bodyPr/>
          <a:lstStyle/>
          <a:p>
            <a:r>
              <a:rPr lang="en-US" dirty="0"/>
              <a:t>Ensures that the values in a column satisfy a specific condition.</a:t>
            </a:r>
          </a:p>
          <a:p>
            <a:r>
              <a:rPr lang="en-US" dirty="0"/>
              <a:t>CHECK (Salary &gt; 0)</a:t>
            </a:r>
          </a:p>
          <a:p>
            <a:endParaRPr lang="en-US" dirty="0"/>
          </a:p>
        </p:txBody>
      </p:sp>
      <p:sp>
        <p:nvSpPr>
          <p:cNvPr id="4" name="Slide Number Placeholder 3">
            <a:extLst>
              <a:ext uri="{FF2B5EF4-FFF2-40B4-BE49-F238E27FC236}">
                <a16:creationId xmlns:a16="http://schemas.microsoft.com/office/drawing/2014/main" id="{F39001A1-1240-C9D5-35DA-1FA461F05CD8}"/>
              </a:ext>
            </a:extLst>
          </p:cNvPr>
          <p:cNvSpPr>
            <a:spLocks noGrp="1"/>
          </p:cNvSpPr>
          <p:nvPr>
            <p:ph type="sldNum" sz="quarter" idx="12"/>
          </p:nvPr>
        </p:nvSpPr>
        <p:spPr/>
        <p:txBody>
          <a:bodyPr/>
          <a:lstStyle/>
          <a:p>
            <a:pPr>
              <a:defRPr/>
            </a:pPr>
            <a:fld id="{449DC4EF-3333-49ED-8069-7C4CEEF61C07}" type="slidenum">
              <a:rPr lang="en-MY" altLang="en-US" smtClean="0"/>
              <a:pPr>
                <a:defRPr/>
              </a:pPr>
              <a:t>56</a:t>
            </a:fld>
            <a:endParaRPr lang="en-MY" altLang="en-US"/>
          </a:p>
        </p:txBody>
      </p:sp>
    </p:spTree>
    <p:extLst>
      <p:ext uri="{BB962C8B-B14F-4D97-AF65-F5344CB8AC3E}">
        <p14:creationId xmlns:p14="http://schemas.microsoft.com/office/powerpoint/2010/main" val="716940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4EC8-9C00-39D8-4B58-FD810D685A63}"/>
              </a:ext>
            </a:extLst>
          </p:cNvPr>
          <p:cNvSpPr>
            <a:spLocks noGrp="1"/>
          </p:cNvSpPr>
          <p:nvPr>
            <p:ph type="title"/>
          </p:nvPr>
        </p:nvSpPr>
        <p:spPr/>
        <p:txBody>
          <a:bodyPr/>
          <a:lstStyle/>
          <a:p>
            <a:r>
              <a:rPr lang="en-US" b="1" dirty="0"/>
              <a:t>CHECK CONTRAINT - EXAMPLE</a:t>
            </a:r>
          </a:p>
        </p:txBody>
      </p:sp>
      <p:sp>
        <p:nvSpPr>
          <p:cNvPr id="3" name="Content Placeholder 2">
            <a:extLst>
              <a:ext uri="{FF2B5EF4-FFF2-40B4-BE49-F238E27FC236}">
                <a16:creationId xmlns:a16="http://schemas.microsoft.com/office/drawing/2014/main" id="{363D06D1-1A2B-7712-51E5-E1F9839E38BA}"/>
              </a:ext>
            </a:extLst>
          </p:cNvPr>
          <p:cNvSpPr>
            <a:spLocks noGrp="1"/>
          </p:cNvSpPr>
          <p:nvPr>
            <p:ph idx="1"/>
          </p:nvPr>
        </p:nvSpPr>
        <p:spPr/>
        <p:txBody>
          <a:bodyPr/>
          <a:lstStyle/>
          <a:p>
            <a:r>
              <a:rPr lang="en-US" dirty="0"/>
              <a:t>CREATE TABLE Employee (</a:t>
            </a:r>
          </a:p>
          <a:p>
            <a:r>
              <a:rPr lang="en-US" dirty="0"/>
              <a:t>    </a:t>
            </a:r>
            <a:r>
              <a:rPr lang="en-US" dirty="0" err="1"/>
              <a:t>EmployeeID</a:t>
            </a:r>
            <a:r>
              <a:rPr lang="en-US" dirty="0"/>
              <a:t> INT PRIMARY KEY,</a:t>
            </a:r>
          </a:p>
          <a:p>
            <a:r>
              <a:rPr lang="en-US" dirty="0"/>
              <a:t>    FirstName VARCHAR2(50) NOT NULL,</a:t>
            </a:r>
          </a:p>
          <a:p>
            <a:r>
              <a:rPr lang="en-US" dirty="0"/>
              <a:t>    </a:t>
            </a:r>
            <a:r>
              <a:rPr lang="en-US" dirty="0" err="1"/>
              <a:t>LastName</a:t>
            </a:r>
            <a:r>
              <a:rPr lang="en-US" dirty="0"/>
              <a:t> VARCHAR2(50) NOT NULL,</a:t>
            </a:r>
          </a:p>
          <a:p>
            <a:r>
              <a:rPr lang="en-US" dirty="0"/>
              <a:t>    Salary DECIMAL(10, 2) CHECK (Salary &gt; 0)</a:t>
            </a:r>
          </a:p>
          <a:p>
            <a:r>
              <a:rPr lang="en-US" dirty="0"/>
              <a:t>);</a:t>
            </a:r>
          </a:p>
          <a:p>
            <a:r>
              <a:rPr lang="en-US" dirty="0"/>
              <a:t>In this example, the CHECK constraint ensures that any salary entered must be greater than zero.</a:t>
            </a:r>
          </a:p>
        </p:txBody>
      </p:sp>
      <p:sp>
        <p:nvSpPr>
          <p:cNvPr id="4" name="Slide Number Placeholder 3">
            <a:extLst>
              <a:ext uri="{FF2B5EF4-FFF2-40B4-BE49-F238E27FC236}">
                <a16:creationId xmlns:a16="http://schemas.microsoft.com/office/drawing/2014/main" id="{B91AAD89-28FC-C7B3-5720-DB9A8BB7641E}"/>
              </a:ext>
            </a:extLst>
          </p:cNvPr>
          <p:cNvSpPr>
            <a:spLocks noGrp="1"/>
          </p:cNvSpPr>
          <p:nvPr>
            <p:ph type="sldNum" sz="quarter" idx="12"/>
          </p:nvPr>
        </p:nvSpPr>
        <p:spPr/>
        <p:txBody>
          <a:bodyPr/>
          <a:lstStyle/>
          <a:p>
            <a:pPr>
              <a:defRPr/>
            </a:pPr>
            <a:fld id="{449DC4EF-3333-49ED-8069-7C4CEEF61C07}" type="slidenum">
              <a:rPr lang="en-MY" altLang="en-US" smtClean="0"/>
              <a:pPr>
                <a:defRPr/>
              </a:pPr>
              <a:t>57</a:t>
            </a:fld>
            <a:endParaRPr lang="en-MY" altLang="en-US"/>
          </a:p>
        </p:txBody>
      </p:sp>
    </p:spTree>
    <p:extLst>
      <p:ext uri="{BB962C8B-B14F-4D97-AF65-F5344CB8AC3E}">
        <p14:creationId xmlns:p14="http://schemas.microsoft.com/office/powerpoint/2010/main" val="168813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415-97AD-2E54-FADA-D3B4354C77A3}"/>
              </a:ext>
            </a:extLst>
          </p:cNvPr>
          <p:cNvSpPr>
            <a:spLocks noGrp="1"/>
          </p:cNvSpPr>
          <p:nvPr>
            <p:ph type="title"/>
          </p:nvPr>
        </p:nvSpPr>
        <p:spPr/>
        <p:txBody>
          <a:bodyPr>
            <a:normAutofit/>
          </a:bodyPr>
          <a:lstStyle/>
          <a:p>
            <a:r>
              <a:rPr lang="en-US" sz="3200" b="1" dirty="0"/>
              <a:t>INSERTING INVALID DATA: CHECK CONSTRAINT</a:t>
            </a:r>
          </a:p>
        </p:txBody>
      </p:sp>
      <p:sp>
        <p:nvSpPr>
          <p:cNvPr id="3" name="Content Placeholder 2">
            <a:extLst>
              <a:ext uri="{FF2B5EF4-FFF2-40B4-BE49-F238E27FC236}">
                <a16:creationId xmlns:a16="http://schemas.microsoft.com/office/drawing/2014/main" id="{682AC468-E722-D587-C2BE-8D81A3C341ED}"/>
              </a:ext>
            </a:extLst>
          </p:cNvPr>
          <p:cNvSpPr>
            <a:spLocks noGrp="1"/>
          </p:cNvSpPr>
          <p:nvPr>
            <p:ph idx="1"/>
          </p:nvPr>
        </p:nvSpPr>
        <p:spPr/>
        <p:txBody>
          <a:bodyPr/>
          <a:lstStyle/>
          <a:p>
            <a:r>
              <a:rPr lang="en-US" dirty="0"/>
              <a:t>If you try to insert a record with a negative salary:</a:t>
            </a:r>
          </a:p>
          <a:p>
            <a:r>
              <a:rPr lang="en-US" dirty="0"/>
              <a:t>INSERT INTO Employee (</a:t>
            </a:r>
            <a:r>
              <a:rPr lang="en-US" dirty="0" err="1"/>
              <a:t>EmployeeID</a:t>
            </a:r>
            <a:r>
              <a:rPr lang="en-US" dirty="0"/>
              <a:t>, FirstName, </a:t>
            </a:r>
            <a:r>
              <a:rPr lang="en-US" dirty="0" err="1"/>
              <a:t>LastName</a:t>
            </a:r>
            <a:r>
              <a:rPr lang="en-US" dirty="0"/>
              <a:t>, Salary)</a:t>
            </a:r>
          </a:p>
          <a:p>
            <a:r>
              <a:rPr lang="en-US" dirty="0"/>
              <a:t>VALUES (1, 'Alice', 'Smith', -5000);</a:t>
            </a:r>
          </a:p>
          <a:p>
            <a:r>
              <a:rPr lang="en-US" b="1" dirty="0"/>
              <a:t>Result:</a:t>
            </a:r>
          </a:p>
          <a:p>
            <a:pPr>
              <a:buFont typeface="Arial" panose="020B0604020202020204" pitchFamily="34" charset="0"/>
              <a:buChar char="•"/>
            </a:pPr>
            <a:r>
              <a:rPr lang="en-US" dirty="0"/>
              <a:t>The database will reject the insert operation and return an error message similar to:</a:t>
            </a:r>
          </a:p>
          <a:p>
            <a:endParaRPr lang="en-US" dirty="0"/>
          </a:p>
        </p:txBody>
      </p:sp>
      <p:sp>
        <p:nvSpPr>
          <p:cNvPr id="4" name="Slide Number Placeholder 3">
            <a:extLst>
              <a:ext uri="{FF2B5EF4-FFF2-40B4-BE49-F238E27FC236}">
                <a16:creationId xmlns:a16="http://schemas.microsoft.com/office/drawing/2014/main" id="{D1864581-50CE-853C-A802-B007B1AD53C2}"/>
              </a:ext>
            </a:extLst>
          </p:cNvPr>
          <p:cNvSpPr>
            <a:spLocks noGrp="1"/>
          </p:cNvSpPr>
          <p:nvPr>
            <p:ph type="sldNum" sz="quarter" idx="12"/>
          </p:nvPr>
        </p:nvSpPr>
        <p:spPr/>
        <p:txBody>
          <a:bodyPr/>
          <a:lstStyle/>
          <a:p>
            <a:pPr>
              <a:defRPr/>
            </a:pPr>
            <a:fld id="{449DC4EF-3333-49ED-8069-7C4CEEF61C07}" type="slidenum">
              <a:rPr lang="en-MY" altLang="en-US" smtClean="0"/>
              <a:pPr>
                <a:defRPr/>
              </a:pPr>
              <a:t>58</a:t>
            </a:fld>
            <a:endParaRPr lang="en-MY" altLang="en-US"/>
          </a:p>
        </p:txBody>
      </p:sp>
      <p:pic>
        <p:nvPicPr>
          <p:cNvPr id="7" name="Picture 6">
            <a:extLst>
              <a:ext uri="{FF2B5EF4-FFF2-40B4-BE49-F238E27FC236}">
                <a16:creationId xmlns:a16="http://schemas.microsoft.com/office/drawing/2014/main" id="{6E580C61-C93A-D88A-8C0A-60F1FE3B26EE}"/>
              </a:ext>
            </a:extLst>
          </p:cNvPr>
          <p:cNvPicPr>
            <a:picLocks noChangeAspect="1"/>
          </p:cNvPicPr>
          <p:nvPr/>
        </p:nvPicPr>
        <p:blipFill>
          <a:blip r:embed="rId2"/>
          <a:stretch>
            <a:fillRect/>
          </a:stretch>
        </p:blipFill>
        <p:spPr>
          <a:xfrm>
            <a:off x="22859" y="4710736"/>
            <a:ext cx="9144000" cy="819807"/>
          </a:xfrm>
          <a:prstGeom prst="rect">
            <a:avLst/>
          </a:prstGeom>
        </p:spPr>
      </p:pic>
    </p:spTree>
    <p:extLst>
      <p:ext uri="{BB962C8B-B14F-4D97-AF65-F5344CB8AC3E}">
        <p14:creationId xmlns:p14="http://schemas.microsoft.com/office/powerpoint/2010/main" val="1113277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CB1C-5D05-263D-A51D-0EFABFBD9744}"/>
              </a:ext>
            </a:extLst>
          </p:cNvPr>
          <p:cNvSpPr>
            <a:spLocks noGrp="1"/>
          </p:cNvSpPr>
          <p:nvPr>
            <p:ph type="title"/>
          </p:nvPr>
        </p:nvSpPr>
        <p:spPr/>
        <p:txBody>
          <a:bodyPr>
            <a:normAutofit/>
          </a:bodyPr>
          <a:lstStyle/>
          <a:p>
            <a:r>
              <a:rPr lang="en-US" sz="2400" b="1" dirty="0"/>
              <a:t>EXAMPLE OF A CREATE TABLE STATEMENT WITH CONSTRAINTS</a:t>
            </a:r>
          </a:p>
        </p:txBody>
      </p:sp>
      <p:sp>
        <p:nvSpPr>
          <p:cNvPr id="3" name="Content Placeholder 2">
            <a:extLst>
              <a:ext uri="{FF2B5EF4-FFF2-40B4-BE49-F238E27FC236}">
                <a16:creationId xmlns:a16="http://schemas.microsoft.com/office/drawing/2014/main" id="{AE197A7F-44F1-2E4E-B5F1-E9E9E7BA0BCF}"/>
              </a:ext>
            </a:extLst>
          </p:cNvPr>
          <p:cNvSpPr>
            <a:spLocks noGrp="1"/>
          </p:cNvSpPr>
          <p:nvPr>
            <p:ph idx="1"/>
          </p:nvPr>
        </p:nvSpPr>
        <p:spPr/>
        <p:txBody>
          <a:bodyPr>
            <a:normAutofit/>
          </a:bodyPr>
          <a:lstStyle/>
          <a:p>
            <a:r>
              <a:rPr lang="en-US" dirty="0"/>
              <a:t>CREATE TABLE Employee (</a:t>
            </a:r>
          </a:p>
          <a:p>
            <a:r>
              <a:rPr lang="en-US" dirty="0"/>
              <a:t>    </a:t>
            </a:r>
            <a:r>
              <a:rPr lang="en-US" dirty="0" err="1"/>
              <a:t>EmployeeID</a:t>
            </a:r>
            <a:r>
              <a:rPr lang="en-US" dirty="0"/>
              <a:t> INT PRIMARY KEY,</a:t>
            </a:r>
          </a:p>
          <a:p>
            <a:r>
              <a:rPr lang="en-US" dirty="0"/>
              <a:t>    FirstName VARCHAR2(50) NOT NULL,</a:t>
            </a:r>
          </a:p>
          <a:p>
            <a:r>
              <a:rPr lang="en-US" dirty="0"/>
              <a:t>    </a:t>
            </a:r>
            <a:r>
              <a:rPr lang="en-US" dirty="0" err="1"/>
              <a:t>LastName</a:t>
            </a:r>
            <a:r>
              <a:rPr lang="en-US" dirty="0"/>
              <a:t> VARCHAR2(50) NOT NULL,</a:t>
            </a:r>
          </a:p>
          <a:p>
            <a:r>
              <a:rPr lang="en-US" dirty="0"/>
              <a:t>    </a:t>
            </a:r>
            <a:r>
              <a:rPr lang="en-US" dirty="0" err="1"/>
              <a:t>DepartmentID</a:t>
            </a:r>
            <a:r>
              <a:rPr lang="en-US" dirty="0"/>
              <a:t> INT,</a:t>
            </a:r>
          </a:p>
          <a:p>
            <a:r>
              <a:rPr lang="en-US" dirty="0"/>
              <a:t>    Email VARCHAR2(100) UNIQUE,</a:t>
            </a:r>
          </a:p>
          <a:p>
            <a:r>
              <a:rPr lang="en-US" dirty="0"/>
              <a:t>    Salary DECIMAL(10, 2) CHECK (Salary &gt; 0),</a:t>
            </a:r>
          </a:p>
          <a:p>
            <a:r>
              <a:rPr lang="en-US" dirty="0"/>
              <a:t>    </a:t>
            </a:r>
            <a:r>
              <a:rPr lang="en-US" sz="1800" dirty="0"/>
              <a:t>FOREIGN KEY (</a:t>
            </a:r>
            <a:r>
              <a:rPr lang="en-US" sz="1800" dirty="0" err="1"/>
              <a:t>DepartmentID</a:t>
            </a:r>
            <a:r>
              <a:rPr lang="en-US" sz="1800" dirty="0"/>
              <a:t>) REFERENCES Departments(</a:t>
            </a:r>
            <a:r>
              <a:rPr lang="en-US" sz="1800" dirty="0" err="1"/>
              <a:t>DepartmentID</a:t>
            </a:r>
            <a:r>
              <a:rPr lang="en-US" sz="1800" dirty="0"/>
              <a:t>)</a:t>
            </a:r>
          </a:p>
          <a:p>
            <a:r>
              <a:rPr lang="en-US" dirty="0"/>
              <a:t>);</a:t>
            </a:r>
          </a:p>
          <a:p>
            <a:endParaRPr lang="en-US" dirty="0"/>
          </a:p>
        </p:txBody>
      </p:sp>
      <p:sp>
        <p:nvSpPr>
          <p:cNvPr id="4" name="Slide Number Placeholder 3">
            <a:extLst>
              <a:ext uri="{FF2B5EF4-FFF2-40B4-BE49-F238E27FC236}">
                <a16:creationId xmlns:a16="http://schemas.microsoft.com/office/drawing/2014/main" id="{D67FE7A2-DE56-480B-08B0-7BB717A6D49D}"/>
              </a:ext>
            </a:extLst>
          </p:cNvPr>
          <p:cNvSpPr>
            <a:spLocks noGrp="1"/>
          </p:cNvSpPr>
          <p:nvPr>
            <p:ph type="sldNum" sz="quarter" idx="12"/>
          </p:nvPr>
        </p:nvSpPr>
        <p:spPr/>
        <p:txBody>
          <a:bodyPr/>
          <a:lstStyle/>
          <a:p>
            <a:pPr>
              <a:defRPr/>
            </a:pPr>
            <a:fld id="{449DC4EF-3333-49ED-8069-7C4CEEF61C07}" type="slidenum">
              <a:rPr lang="en-MY" altLang="en-US" smtClean="0"/>
              <a:pPr>
                <a:defRPr/>
              </a:pPr>
              <a:t>59</a:t>
            </a:fld>
            <a:endParaRPr lang="en-MY" altLang="en-US"/>
          </a:p>
        </p:txBody>
      </p:sp>
    </p:spTree>
    <p:extLst>
      <p:ext uri="{BB962C8B-B14F-4D97-AF65-F5344CB8AC3E}">
        <p14:creationId xmlns:p14="http://schemas.microsoft.com/office/powerpoint/2010/main" val="9938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48E9-EBC2-FED2-2367-993BCAAEF645}"/>
              </a:ext>
            </a:extLst>
          </p:cNvPr>
          <p:cNvSpPr>
            <a:spLocks noGrp="1"/>
          </p:cNvSpPr>
          <p:nvPr>
            <p:ph type="title"/>
          </p:nvPr>
        </p:nvSpPr>
        <p:spPr/>
        <p:txBody>
          <a:bodyPr/>
          <a:lstStyle/>
          <a:p>
            <a:r>
              <a:rPr lang="en-US" dirty="0"/>
              <a:t>Attribute Names</a:t>
            </a:r>
          </a:p>
        </p:txBody>
      </p:sp>
      <p:sp>
        <p:nvSpPr>
          <p:cNvPr id="4" name="Slide Number Placeholder 3">
            <a:extLst>
              <a:ext uri="{FF2B5EF4-FFF2-40B4-BE49-F238E27FC236}">
                <a16:creationId xmlns:a16="http://schemas.microsoft.com/office/drawing/2014/main" id="{1002FB3A-64C1-F10E-8964-FC54A9168A24}"/>
              </a:ext>
            </a:extLst>
          </p:cNvPr>
          <p:cNvSpPr>
            <a:spLocks noGrp="1"/>
          </p:cNvSpPr>
          <p:nvPr>
            <p:ph type="sldNum" sz="quarter" idx="12"/>
          </p:nvPr>
        </p:nvSpPr>
        <p:spPr/>
        <p:txBody>
          <a:bodyPr/>
          <a:lstStyle/>
          <a:p>
            <a:pPr>
              <a:defRPr/>
            </a:pPr>
            <a:fld id="{449DC4EF-3333-49ED-8069-7C4CEEF61C07}" type="slidenum">
              <a:rPr lang="en-MY" altLang="en-US" smtClean="0"/>
              <a:pPr>
                <a:defRPr/>
              </a:pPr>
              <a:t>6</a:t>
            </a:fld>
            <a:endParaRPr lang="en-MY" altLang="en-US"/>
          </a:p>
        </p:txBody>
      </p:sp>
      <p:sp>
        <p:nvSpPr>
          <p:cNvPr id="5" name="Rectangle 1">
            <a:extLst>
              <a:ext uri="{FF2B5EF4-FFF2-40B4-BE49-F238E27FC236}">
                <a16:creationId xmlns:a16="http://schemas.microsoft.com/office/drawing/2014/main" id="{C3B33BDD-E186-76CA-C453-1F2C744A4409}"/>
              </a:ext>
            </a:extLst>
          </p:cNvPr>
          <p:cNvSpPr>
            <a:spLocks noGrp="1" noChangeArrowheads="1"/>
          </p:cNvSpPr>
          <p:nvPr>
            <p:ph idx="1"/>
          </p:nvPr>
        </p:nvSpPr>
        <p:spPr bwMode="auto">
          <a:xfrm>
            <a:off x="858628" y="1905000"/>
            <a:ext cx="786384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Descriptive Names:</a:t>
            </a:r>
            <a:br>
              <a:rPr kumimoji="0" lang="en-US" altLang="en-US" sz="2800" i="0" u="none" strike="noStrike" cap="none" normalizeH="0" baseline="0" dirty="0">
                <a:ln>
                  <a:noFill/>
                </a:ln>
                <a:solidFill>
                  <a:schemeClr val="tx1"/>
                </a:solidFill>
                <a:effectLst/>
                <a:latin typeface="Arial" panose="020B0604020202020204" pitchFamily="34" charset="0"/>
              </a:rPr>
            </a:br>
            <a:r>
              <a:rPr lang="en-US" altLang="en-US" sz="2800" dirty="0">
                <a:solidFill>
                  <a:schemeClr val="tx1"/>
                </a:solidFill>
                <a:latin typeface="Arial" panose="020B0604020202020204" pitchFamily="34" charset="0"/>
              </a:rPr>
              <a:t>Attributes should clearly describe the data they hold. For example, FirstName is more informative than FN.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Format:</a:t>
            </a:r>
            <a:br>
              <a:rPr kumimoji="0" lang="en-US" altLang="en-US" sz="2800" i="0" u="none" strike="noStrike" cap="none" normalizeH="0" baseline="0" dirty="0">
                <a:ln>
                  <a:noFill/>
                </a:ln>
                <a:solidFill>
                  <a:schemeClr val="tx1"/>
                </a:solidFill>
                <a:effectLst/>
                <a:latin typeface="Arial" panose="020B0604020202020204" pitchFamily="34" charset="0"/>
              </a:rPr>
            </a:br>
            <a:r>
              <a:rPr lang="en-US" altLang="en-US" sz="2800" dirty="0">
                <a:solidFill>
                  <a:schemeClr val="tx1"/>
                </a:solidFill>
                <a:latin typeface="Arial" panose="020B0604020202020204" pitchFamily="34" charset="0"/>
              </a:rPr>
              <a:t>To enhance readability, avoid spaces in names. Use camelCase (e.g., </a:t>
            </a:r>
            <a:r>
              <a:rPr lang="en-US" altLang="en-US" sz="2800" dirty="0" err="1">
                <a:solidFill>
                  <a:schemeClr val="tx1"/>
                </a:solidFill>
                <a:latin typeface="Arial" panose="020B0604020202020204" pitchFamily="34" charset="0"/>
              </a:rPr>
              <a:t>firstName</a:t>
            </a:r>
            <a:r>
              <a:rPr lang="en-US" altLang="en-US" sz="2800" dirty="0">
                <a:solidFill>
                  <a:schemeClr val="tx1"/>
                </a:solidFill>
                <a:latin typeface="Arial" panose="020B0604020202020204" pitchFamily="34" charset="0"/>
              </a:rPr>
              <a:t>) or underscores (e.g., </a:t>
            </a:r>
            <a:r>
              <a:rPr lang="en-US" altLang="en-US" sz="2800" dirty="0" err="1">
                <a:solidFill>
                  <a:schemeClr val="tx1"/>
                </a:solidFill>
                <a:latin typeface="Arial" panose="020B0604020202020204" pitchFamily="34" charset="0"/>
              </a:rPr>
              <a:t>first_name</a:t>
            </a:r>
            <a:r>
              <a:rPr lang="en-US" altLang="en-US" sz="2800" dirty="0">
                <a:solidFill>
                  <a:schemeClr val="tx1"/>
                </a:solidFill>
                <a:latin typeface="Arial" panose="020B0604020202020204" pitchFamily="34" charset="0"/>
              </a:rPr>
              <a:t>) to separate words, making the attributes easily recognizable. </a:t>
            </a:r>
          </a:p>
        </p:txBody>
      </p:sp>
    </p:spTree>
    <p:extLst>
      <p:ext uri="{BB962C8B-B14F-4D97-AF65-F5344CB8AC3E}">
        <p14:creationId xmlns:p14="http://schemas.microsoft.com/office/powerpoint/2010/main" val="535731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519C-7E3C-429E-7F7B-D92F81D9547F}"/>
              </a:ext>
            </a:extLst>
          </p:cNvPr>
          <p:cNvSpPr>
            <a:spLocks noGrp="1"/>
          </p:cNvSpPr>
          <p:nvPr>
            <p:ph type="title"/>
          </p:nvPr>
        </p:nvSpPr>
        <p:spPr/>
        <p:txBody>
          <a:bodyPr>
            <a:normAutofit/>
          </a:bodyPr>
          <a:lstStyle/>
          <a:p>
            <a:r>
              <a:rPr lang="en-US" sz="5400" b="1" dirty="0"/>
              <a:t>DDL – DROP &amp; TRUNCATE</a:t>
            </a:r>
          </a:p>
        </p:txBody>
      </p:sp>
      <p:sp>
        <p:nvSpPr>
          <p:cNvPr id="4" name="Slide Number Placeholder 3">
            <a:extLst>
              <a:ext uri="{FF2B5EF4-FFF2-40B4-BE49-F238E27FC236}">
                <a16:creationId xmlns:a16="http://schemas.microsoft.com/office/drawing/2014/main" id="{E67EA058-D86C-A657-637E-1380F34D0A3F}"/>
              </a:ext>
            </a:extLst>
          </p:cNvPr>
          <p:cNvSpPr>
            <a:spLocks noGrp="1"/>
          </p:cNvSpPr>
          <p:nvPr>
            <p:ph type="sldNum" sz="quarter" idx="12"/>
          </p:nvPr>
        </p:nvSpPr>
        <p:spPr/>
        <p:txBody>
          <a:bodyPr/>
          <a:lstStyle/>
          <a:p>
            <a:pPr>
              <a:defRPr/>
            </a:pPr>
            <a:fld id="{3EE3FB5F-8F48-4832-B3CB-1E9E9466A367}" type="slidenum">
              <a:rPr lang="en-MY" altLang="en-US" smtClean="0"/>
              <a:pPr>
                <a:defRPr/>
              </a:pPr>
              <a:t>60</a:t>
            </a:fld>
            <a:endParaRPr lang="en-MY" altLang="en-US"/>
          </a:p>
        </p:txBody>
      </p:sp>
    </p:spTree>
    <p:extLst>
      <p:ext uri="{BB962C8B-B14F-4D97-AF65-F5344CB8AC3E}">
        <p14:creationId xmlns:p14="http://schemas.microsoft.com/office/powerpoint/2010/main" val="1351790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1999-E7F3-FCEF-F4ED-081BC751F3BA}"/>
              </a:ext>
            </a:extLst>
          </p:cNvPr>
          <p:cNvSpPr>
            <a:spLocks noGrp="1"/>
          </p:cNvSpPr>
          <p:nvPr>
            <p:ph type="title"/>
          </p:nvPr>
        </p:nvSpPr>
        <p:spPr/>
        <p:txBody>
          <a:bodyPr/>
          <a:lstStyle/>
          <a:p>
            <a:r>
              <a:rPr lang="en-US" b="1" i="0" dirty="0">
                <a:solidFill>
                  <a:schemeClr val="tx1"/>
                </a:solidFill>
                <a:effectLst/>
                <a:latin typeface="Source Sans 3"/>
              </a:rPr>
              <a:t>DROP and TRUNCATE</a:t>
            </a:r>
            <a:endParaRPr lang="en-US" dirty="0">
              <a:solidFill>
                <a:schemeClr val="tx1"/>
              </a:solidFill>
            </a:endParaRPr>
          </a:p>
        </p:txBody>
      </p:sp>
      <p:sp>
        <p:nvSpPr>
          <p:cNvPr id="3" name="Content Placeholder 2">
            <a:extLst>
              <a:ext uri="{FF2B5EF4-FFF2-40B4-BE49-F238E27FC236}">
                <a16:creationId xmlns:a16="http://schemas.microsoft.com/office/drawing/2014/main" id="{9F8966C1-A190-7E81-AFEF-3B36E25866E6}"/>
              </a:ext>
            </a:extLst>
          </p:cNvPr>
          <p:cNvSpPr>
            <a:spLocks noGrp="1"/>
          </p:cNvSpPr>
          <p:nvPr>
            <p:ph idx="1"/>
          </p:nvPr>
        </p:nvSpPr>
        <p:spPr/>
        <p:txBody>
          <a:bodyPr>
            <a:normAutofit/>
          </a:bodyPr>
          <a:lstStyle/>
          <a:p>
            <a:r>
              <a:rPr lang="en-US" sz="2800" b="1" i="0" dirty="0">
                <a:solidFill>
                  <a:schemeClr val="tx1"/>
                </a:solidFill>
                <a:effectLst/>
                <a:latin typeface="Nunito" pitchFamily="2" charset="0"/>
              </a:rPr>
              <a:t>DROP and TRUNCATE in SQL </a:t>
            </a:r>
            <a:r>
              <a:rPr lang="en-US" sz="2800" b="0" i="0" dirty="0">
                <a:solidFill>
                  <a:schemeClr val="tx1"/>
                </a:solidFill>
                <a:effectLst/>
                <a:latin typeface="Nunito" pitchFamily="2" charset="0"/>
              </a:rPr>
              <a:t>remove data from the table. The main difference between DROP and TRUNCATE commands in SQL is that DROP removes the table or database completely, while TRUNCATE only removes the data, preserving the table structure.</a:t>
            </a:r>
            <a:endParaRPr lang="en-US" sz="2800" dirty="0">
              <a:solidFill>
                <a:schemeClr val="tx1"/>
              </a:solidFill>
            </a:endParaRPr>
          </a:p>
        </p:txBody>
      </p:sp>
      <p:sp>
        <p:nvSpPr>
          <p:cNvPr id="4" name="Slide Number Placeholder 3">
            <a:extLst>
              <a:ext uri="{FF2B5EF4-FFF2-40B4-BE49-F238E27FC236}">
                <a16:creationId xmlns:a16="http://schemas.microsoft.com/office/drawing/2014/main" id="{94218B4C-E595-D2B9-B8C0-4FE01A660132}"/>
              </a:ext>
            </a:extLst>
          </p:cNvPr>
          <p:cNvSpPr>
            <a:spLocks noGrp="1"/>
          </p:cNvSpPr>
          <p:nvPr>
            <p:ph type="sldNum" sz="quarter" idx="12"/>
          </p:nvPr>
        </p:nvSpPr>
        <p:spPr/>
        <p:txBody>
          <a:bodyPr/>
          <a:lstStyle/>
          <a:p>
            <a:pPr>
              <a:defRPr/>
            </a:pPr>
            <a:fld id="{449DC4EF-3333-49ED-8069-7C4CEEF61C07}" type="slidenum">
              <a:rPr lang="en-MY" altLang="en-US" smtClean="0"/>
              <a:pPr>
                <a:defRPr/>
              </a:pPr>
              <a:t>61</a:t>
            </a:fld>
            <a:endParaRPr lang="en-MY" altLang="en-US"/>
          </a:p>
        </p:txBody>
      </p:sp>
    </p:spTree>
    <p:extLst>
      <p:ext uri="{BB962C8B-B14F-4D97-AF65-F5344CB8AC3E}">
        <p14:creationId xmlns:p14="http://schemas.microsoft.com/office/powerpoint/2010/main" val="4096199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FFE8-1435-D7BF-4EB6-17C78DAFA032}"/>
              </a:ext>
            </a:extLst>
          </p:cNvPr>
          <p:cNvSpPr>
            <a:spLocks noGrp="1"/>
          </p:cNvSpPr>
          <p:nvPr>
            <p:ph type="title"/>
          </p:nvPr>
        </p:nvSpPr>
        <p:spPr/>
        <p:txBody>
          <a:bodyPr/>
          <a:lstStyle/>
          <a:p>
            <a:r>
              <a:rPr lang="en-US" b="1" i="0" dirty="0">
                <a:solidFill>
                  <a:schemeClr val="tx1"/>
                </a:solidFill>
                <a:effectLst/>
                <a:latin typeface="Nunito" pitchFamily="2" charset="0"/>
              </a:rPr>
              <a:t>What is DROP Command?</a:t>
            </a:r>
            <a:endParaRPr lang="en-US" dirty="0">
              <a:solidFill>
                <a:schemeClr val="tx1"/>
              </a:solidFill>
            </a:endParaRPr>
          </a:p>
        </p:txBody>
      </p:sp>
      <p:sp>
        <p:nvSpPr>
          <p:cNvPr id="3" name="Content Placeholder 2">
            <a:extLst>
              <a:ext uri="{FF2B5EF4-FFF2-40B4-BE49-F238E27FC236}">
                <a16:creationId xmlns:a16="http://schemas.microsoft.com/office/drawing/2014/main" id="{635F7B66-3946-78EF-1C64-E29FE3298693}"/>
              </a:ext>
            </a:extLst>
          </p:cNvPr>
          <p:cNvSpPr>
            <a:spLocks noGrp="1"/>
          </p:cNvSpPr>
          <p:nvPr>
            <p:ph idx="1"/>
          </p:nvPr>
        </p:nvSpPr>
        <p:spPr/>
        <p:txBody>
          <a:bodyPr/>
          <a:lstStyle/>
          <a:p>
            <a:pPr algn="just" rtl="0" fontAlgn="base"/>
            <a:r>
              <a:rPr lang="en-US" b="1" i="0" dirty="0">
                <a:solidFill>
                  <a:schemeClr val="tx1"/>
                </a:solidFill>
                <a:effectLst/>
                <a:latin typeface="Nunito" pitchFamily="2" charset="0"/>
              </a:rPr>
              <a:t>DROP command in SQL</a:t>
            </a:r>
            <a:r>
              <a:rPr lang="en-US" b="0" i="0" dirty="0">
                <a:solidFill>
                  <a:schemeClr val="tx1"/>
                </a:solidFill>
                <a:effectLst/>
                <a:latin typeface="Nunito" pitchFamily="2" charset="0"/>
              </a:rPr>
              <a:t> is used to delete a whole </a:t>
            </a:r>
            <a:r>
              <a:rPr lang="en-US" b="0" i="0" u="sng" dirty="0">
                <a:solidFill>
                  <a:schemeClr val="tx1"/>
                </a:solidFill>
                <a:effectLst/>
                <a:latin typeface="Nunito" pitchFamily="2" charset="0"/>
                <a:hlinkClick r:id="rId2">
                  <a:extLst>
                    <a:ext uri="{A12FA001-AC4F-418D-AE19-62706E023703}">
                      <ahyp:hlinkClr xmlns:ahyp="http://schemas.microsoft.com/office/drawing/2018/hyperlinkcolor" val="tx"/>
                    </a:ext>
                  </a:extLst>
                </a:hlinkClick>
              </a:rPr>
              <a:t>database </a:t>
            </a:r>
            <a:r>
              <a:rPr lang="en-US" b="0" i="0" dirty="0">
                <a:solidFill>
                  <a:schemeClr val="tx1"/>
                </a:solidFill>
                <a:effectLst/>
                <a:latin typeface="Nunito" pitchFamily="2" charset="0"/>
              </a:rPr>
              <a:t>or a table.</a:t>
            </a:r>
          </a:p>
          <a:p>
            <a:pPr algn="l" rtl="0" fontAlgn="base"/>
            <a:r>
              <a:rPr lang="en-US" b="0" i="0" dirty="0">
                <a:solidFill>
                  <a:schemeClr val="tx1"/>
                </a:solidFill>
                <a:effectLst/>
                <a:latin typeface="Nunito" pitchFamily="2" charset="0"/>
              </a:rPr>
              <a:t>DROP statement deletes objects like an existing database, table, index, or view.</a:t>
            </a:r>
          </a:p>
          <a:p>
            <a:r>
              <a:rPr lang="en-US" b="1" dirty="0">
                <a:solidFill>
                  <a:schemeClr val="tx1"/>
                </a:solidFill>
              </a:rPr>
              <a:t>Syntax</a:t>
            </a:r>
          </a:p>
          <a:p>
            <a:r>
              <a:rPr lang="en-US" dirty="0">
                <a:solidFill>
                  <a:schemeClr val="tx1"/>
                </a:solidFill>
              </a:rPr>
              <a:t>DROP object </a:t>
            </a:r>
            <a:r>
              <a:rPr lang="en-US" dirty="0" err="1">
                <a:solidFill>
                  <a:schemeClr val="tx1"/>
                </a:solidFill>
              </a:rPr>
              <a:t>object_name</a:t>
            </a:r>
            <a:r>
              <a:rPr lang="en-US" dirty="0">
                <a:solidFill>
                  <a:schemeClr val="tx1"/>
                </a:solidFill>
              </a:rPr>
              <a:t> ;</a:t>
            </a:r>
          </a:p>
        </p:txBody>
      </p:sp>
      <p:sp>
        <p:nvSpPr>
          <p:cNvPr id="4" name="Slide Number Placeholder 3">
            <a:extLst>
              <a:ext uri="{FF2B5EF4-FFF2-40B4-BE49-F238E27FC236}">
                <a16:creationId xmlns:a16="http://schemas.microsoft.com/office/drawing/2014/main" id="{DFD6DCF1-567E-ABB7-53BF-F04D823E2139}"/>
              </a:ext>
            </a:extLst>
          </p:cNvPr>
          <p:cNvSpPr>
            <a:spLocks noGrp="1"/>
          </p:cNvSpPr>
          <p:nvPr>
            <p:ph type="sldNum" sz="quarter" idx="12"/>
          </p:nvPr>
        </p:nvSpPr>
        <p:spPr/>
        <p:txBody>
          <a:bodyPr/>
          <a:lstStyle/>
          <a:p>
            <a:pPr>
              <a:defRPr/>
            </a:pPr>
            <a:fld id="{449DC4EF-3333-49ED-8069-7C4CEEF61C07}" type="slidenum">
              <a:rPr lang="en-MY" altLang="en-US" smtClean="0"/>
              <a:pPr>
                <a:defRPr/>
              </a:pPr>
              <a:t>62</a:t>
            </a:fld>
            <a:endParaRPr lang="en-MY" altLang="en-US"/>
          </a:p>
        </p:txBody>
      </p:sp>
    </p:spTree>
    <p:extLst>
      <p:ext uri="{BB962C8B-B14F-4D97-AF65-F5344CB8AC3E}">
        <p14:creationId xmlns:p14="http://schemas.microsoft.com/office/powerpoint/2010/main" val="2689409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D014-9F4F-5DFE-F4D6-F90920DD5BC3}"/>
              </a:ext>
            </a:extLst>
          </p:cNvPr>
          <p:cNvSpPr>
            <a:spLocks noGrp="1"/>
          </p:cNvSpPr>
          <p:nvPr>
            <p:ph type="title"/>
          </p:nvPr>
        </p:nvSpPr>
        <p:spPr/>
        <p:txBody>
          <a:bodyPr>
            <a:normAutofit/>
          </a:bodyPr>
          <a:lstStyle/>
          <a:p>
            <a:r>
              <a:rPr lang="en-US" sz="4000" b="1" i="0" dirty="0">
                <a:solidFill>
                  <a:schemeClr val="tx1"/>
                </a:solidFill>
                <a:effectLst/>
                <a:latin typeface="Nunito" pitchFamily="2" charset="0"/>
              </a:rPr>
              <a:t>DROP Command Examples</a:t>
            </a:r>
            <a:endParaRPr lang="en-US" sz="4000" dirty="0">
              <a:solidFill>
                <a:schemeClr val="tx1"/>
              </a:solidFill>
            </a:endParaRPr>
          </a:p>
        </p:txBody>
      </p:sp>
      <p:sp>
        <p:nvSpPr>
          <p:cNvPr id="3" name="Content Placeholder 2">
            <a:extLst>
              <a:ext uri="{FF2B5EF4-FFF2-40B4-BE49-F238E27FC236}">
                <a16:creationId xmlns:a16="http://schemas.microsoft.com/office/drawing/2014/main" id="{1D0D1827-49B0-60BF-E5C7-B8B86F6D89C4}"/>
              </a:ext>
            </a:extLst>
          </p:cNvPr>
          <p:cNvSpPr>
            <a:spLocks noGrp="1"/>
          </p:cNvSpPr>
          <p:nvPr>
            <p:ph idx="1"/>
          </p:nvPr>
        </p:nvSpPr>
        <p:spPr/>
        <p:txBody>
          <a:bodyPr/>
          <a:lstStyle/>
          <a:p>
            <a:r>
              <a:rPr lang="en-US" b="1" dirty="0"/>
              <a:t>DROP Table</a:t>
            </a:r>
          </a:p>
          <a:p>
            <a:r>
              <a:rPr lang="en-US" dirty="0"/>
              <a:t>Syntax</a:t>
            </a:r>
          </a:p>
          <a:p>
            <a:r>
              <a:rPr lang="en-US" dirty="0"/>
              <a:t>DROP TABLE </a:t>
            </a:r>
            <a:r>
              <a:rPr lang="en-US" dirty="0" err="1"/>
              <a:t>table_name</a:t>
            </a:r>
            <a:r>
              <a:rPr lang="en-US" dirty="0"/>
              <a:t>;</a:t>
            </a:r>
          </a:p>
          <a:p>
            <a:r>
              <a:rPr lang="en-US" b="1" dirty="0"/>
              <a:t>DROP database</a:t>
            </a:r>
          </a:p>
          <a:p>
            <a:r>
              <a:rPr lang="en-US" dirty="0"/>
              <a:t>Syntax:</a:t>
            </a:r>
          </a:p>
          <a:p>
            <a:r>
              <a:rPr lang="en-US" dirty="0"/>
              <a:t>DROP DATABASE </a:t>
            </a:r>
            <a:r>
              <a:rPr lang="en-US" dirty="0" err="1"/>
              <a:t>database_name</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80F4186A-1DF6-F32C-A4B8-472CFEFEBC55}"/>
              </a:ext>
            </a:extLst>
          </p:cNvPr>
          <p:cNvSpPr>
            <a:spLocks noGrp="1"/>
          </p:cNvSpPr>
          <p:nvPr>
            <p:ph type="sldNum" sz="quarter" idx="12"/>
          </p:nvPr>
        </p:nvSpPr>
        <p:spPr/>
        <p:txBody>
          <a:bodyPr/>
          <a:lstStyle/>
          <a:p>
            <a:pPr>
              <a:defRPr/>
            </a:pPr>
            <a:fld id="{449DC4EF-3333-49ED-8069-7C4CEEF61C07}" type="slidenum">
              <a:rPr lang="en-MY" altLang="en-US" smtClean="0"/>
              <a:pPr>
                <a:defRPr/>
              </a:pPr>
              <a:t>63</a:t>
            </a:fld>
            <a:endParaRPr lang="en-MY" altLang="en-US"/>
          </a:p>
        </p:txBody>
      </p:sp>
    </p:spTree>
    <p:extLst>
      <p:ext uri="{BB962C8B-B14F-4D97-AF65-F5344CB8AC3E}">
        <p14:creationId xmlns:p14="http://schemas.microsoft.com/office/powerpoint/2010/main" val="4111575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571E-CA51-1913-2FF4-E7FFC27122D9}"/>
              </a:ext>
            </a:extLst>
          </p:cNvPr>
          <p:cNvSpPr>
            <a:spLocks noGrp="1"/>
          </p:cNvSpPr>
          <p:nvPr>
            <p:ph type="title"/>
          </p:nvPr>
        </p:nvSpPr>
        <p:spPr/>
        <p:txBody>
          <a:bodyPr>
            <a:normAutofit/>
          </a:bodyPr>
          <a:lstStyle/>
          <a:p>
            <a:r>
              <a:rPr lang="en-US" sz="3600" b="1" i="0" dirty="0">
                <a:solidFill>
                  <a:schemeClr val="tx1"/>
                </a:solidFill>
                <a:effectLst/>
                <a:latin typeface="Nunito" pitchFamily="2" charset="0"/>
              </a:rPr>
              <a:t>What is TRUNCATE Command?</a:t>
            </a:r>
            <a:endParaRPr lang="en-US" sz="3600" dirty="0">
              <a:solidFill>
                <a:schemeClr val="tx1"/>
              </a:solidFill>
            </a:endParaRPr>
          </a:p>
        </p:txBody>
      </p:sp>
      <p:sp>
        <p:nvSpPr>
          <p:cNvPr id="3" name="Content Placeholder 2">
            <a:extLst>
              <a:ext uri="{FF2B5EF4-FFF2-40B4-BE49-F238E27FC236}">
                <a16:creationId xmlns:a16="http://schemas.microsoft.com/office/drawing/2014/main" id="{7C53751B-B619-F1BA-EC18-93DAB41427C1}"/>
              </a:ext>
            </a:extLst>
          </p:cNvPr>
          <p:cNvSpPr>
            <a:spLocks noGrp="1"/>
          </p:cNvSpPr>
          <p:nvPr>
            <p:ph idx="1"/>
          </p:nvPr>
        </p:nvSpPr>
        <p:spPr/>
        <p:txBody>
          <a:bodyPr/>
          <a:lstStyle/>
          <a:p>
            <a:r>
              <a:rPr lang="en-US" b="1" i="0" dirty="0">
                <a:solidFill>
                  <a:schemeClr val="tx1"/>
                </a:solidFill>
                <a:effectLst/>
                <a:latin typeface="Nunito" pitchFamily="2" charset="0"/>
              </a:rPr>
              <a:t>TRUNCATE statement</a:t>
            </a:r>
            <a:r>
              <a:rPr lang="en-US" b="0" i="0" dirty="0">
                <a:solidFill>
                  <a:schemeClr val="tx1"/>
                </a:solidFill>
                <a:effectLst/>
                <a:latin typeface="Nunito" pitchFamily="2" charset="0"/>
              </a:rPr>
              <a:t> is a </a:t>
            </a:r>
            <a:r>
              <a:rPr lang="en-US" b="1" i="0" dirty="0">
                <a:solidFill>
                  <a:schemeClr val="tx1"/>
                </a:solidFill>
                <a:effectLst/>
                <a:latin typeface="Nunito" pitchFamily="2" charset="0"/>
              </a:rPr>
              <a:t>Data Definition Language (DDL) operation</a:t>
            </a:r>
            <a:r>
              <a:rPr lang="en-US" b="0" i="0" dirty="0">
                <a:solidFill>
                  <a:schemeClr val="tx1"/>
                </a:solidFill>
                <a:effectLst/>
                <a:latin typeface="Nunito" pitchFamily="2" charset="0"/>
              </a:rPr>
              <a:t> that is used to mark the extent of a table for deallocation (empty for reuse). The result of this operation quickly removes all data from a table, typically bypassing several integrity-enforcing mechanisms.</a:t>
            </a:r>
          </a:p>
          <a:p>
            <a:r>
              <a:rPr lang="en-US" dirty="0">
                <a:solidFill>
                  <a:schemeClr val="tx1"/>
                </a:solidFill>
              </a:rPr>
              <a:t>Syntax</a:t>
            </a:r>
          </a:p>
          <a:p>
            <a:r>
              <a:rPr lang="en-US" dirty="0">
                <a:solidFill>
                  <a:schemeClr val="tx1"/>
                </a:solidFill>
              </a:rPr>
              <a:t>TRUNCATE TABLE  </a:t>
            </a:r>
            <a:r>
              <a:rPr lang="en-US" dirty="0" err="1">
                <a:solidFill>
                  <a:schemeClr val="tx1"/>
                </a:solidFill>
              </a:rPr>
              <a:t>table_name</a:t>
            </a:r>
            <a:r>
              <a:rPr lang="en-US" dirty="0">
                <a:solidFill>
                  <a:schemeClr val="tx1"/>
                </a:solidFill>
              </a:rPr>
              <a:t>;</a:t>
            </a: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6804DEAF-37E7-70E8-EA6C-23CD0E1DD838}"/>
              </a:ext>
            </a:extLst>
          </p:cNvPr>
          <p:cNvSpPr>
            <a:spLocks noGrp="1"/>
          </p:cNvSpPr>
          <p:nvPr>
            <p:ph type="sldNum" sz="quarter" idx="12"/>
          </p:nvPr>
        </p:nvSpPr>
        <p:spPr/>
        <p:txBody>
          <a:bodyPr/>
          <a:lstStyle/>
          <a:p>
            <a:pPr>
              <a:defRPr/>
            </a:pPr>
            <a:fld id="{449DC4EF-3333-49ED-8069-7C4CEEF61C07}" type="slidenum">
              <a:rPr lang="en-MY" altLang="en-US" smtClean="0"/>
              <a:pPr>
                <a:defRPr/>
              </a:pPr>
              <a:t>64</a:t>
            </a:fld>
            <a:endParaRPr lang="en-MY" altLang="en-US"/>
          </a:p>
        </p:txBody>
      </p:sp>
    </p:spTree>
    <p:extLst>
      <p:ext uri="{BB962C8B-B14F-4D97-AF65-F5344CB8AC3E}">
        <p14:creationId xmlns:p14="http://schemas.microsoft.com/office/powerpoint/2010/main" val="3487928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F882-4111-EF63-D6DC-8F6960D0F9A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0C72FEC-18F6-014D-9540-8406575A0A81}"/>
              </a:ext>
            </a:extLst>
          </p:cNvPr>
          <p:cNvSpPr>
            <a:spLocks noGrp="1"/>
          </p:cNvSpPr>
          <p:nvPr>
            <p:ph idx="1"/>
          </p:nvPr>
        </p:nvSpPr>
        <p:spPr/>
        <p:txBody>
          <a:bodyPr/>
          <a:lstStyle/>
          <a:p>
            <a:pPr>
              <a:buFont typeface="Wingdings" panose="05000000000000000000" pitchFamily="2" charset="2"/>
              <a:buChar char="Ø"/>
            </a:pPr>
            <a:r>
              <a:rPr lang="en-US" dirty="0">
                <a:hlinkClick r:id="rId2"/>
              </a:rPr>
              <a:t>https://www.geeksforgeeks.org/types-of-keys-in-relational-model-candidate-super-primary-alternate-and-foreign/</a:t>
            </a:r>
            <a:endParaRPr lang="en-US" dirty="0"/>
          </a:p>
          <a:p>
            <a:pPr>
              <a:buFont typeface="Wingdings" panose="05000000000000000000" pitchFamily="2" charset="2"/>
              <a:buChar char="Ø"/>
            </a:pPr>
            <a:r>
              <a:rPr lang="en-US" dirty="0">
                <a:hlinkClick r:id="rId3"/>
              </a:rPr>
              <a:t>https://www.geeksforgeeks.org/sql-ddl-dql-dml-dcl-tcl-commands/</a:t>
            </a:r>
            <a:endParaRPr lang="en-US" dirty="0"/>
          </a:p>
          <a:p>
            <a:pPr>
              <a:buFont typeface="Wingdings" panose="05000000000000000000" pitchFamily="2" charset="2"/>
              <a:buChar char="Ø"/>
            </a:pPr>
            <a:r>
              <a:rPr lang="en-US" dirty="0">
                <a:hlinkClick r:id="rId4"/>
              </a:rPr>
              <a:t>https://www.w3resource.com/oracle/oracle-data-types.php</a:t>
            </a:r>
            <a:endParaRPr lang="en-US" dirty="0"/>
          </a:p>
          <a:p>
            <a:pPr>
              <a:buFont typeface="Wingdings" panose="05000000000000000000" pitchFamily="2" charset="2"/>
              <a:buChar char="Ø"/>
            </a:pPr>
            <a:r>
              <a:rPr lang="en-US" dirty="0">
                <a:hlinkClick r:id="rId5"/>
              </a:rPr>
              <a:t>https://www.w3schools.com/sql/sql_datatypes.asp</a:t>
            </a:r>
            <a:endParaRPr lang="en-US" dirty="0"/>
          </a:p>
        </p:txBody>
      </p:sp>
      <p:sp>
        <p:nvSpPr>
          <p:cNvPr id="4" name="Slide Number Placeholder 3">
            <a:extLst>
              <a:ext uri="{FF2B5EF4-FFF2-40B4-BE49-F238E27FC236}">
                <a16:creationId xmlns:a16="http://schemas.microsoft.com/office/drawing/2014/main" id="{427499F9-8FAE-8DC5-F7D9-28E771D40A10}"/>
              </a:ext>
            </a:extLst>
          </p:cNvPr>
          <p:cNvSpPr>
            <a:spLocks noGrp="1"/>
          </p:cNvSpPr>
          <p:nvPr>
            <p:ph type="sldNum" sz="quarter" idx="12"/>
          </p:nvPr>
        </p:nvSpPr>
        <p:spPr/>
        <p:txBody>
          <a:bodyPr/>
          <a:lstStyle/>
          <a:p>
            <a:pPr>
              <a:defRPr/>
            </a:pPr>
            <a:fld id="{449DC4EF-3333-49ED-8069-7C4CEEF61C07}" type="slidenum">
              <a:rPr lang="en-MY" altLang="en-US" smtClean="0"/>
              <a:pPr>
                <a:defRPr/>
              </a:pPr>
              <a:t>65</a:t>
            </a:fld>
            <a:endParaRPr lang="en-MY" altLang="en-US"/>
          </a:p>
        </p:txBody>
      </p:sp>
    </p:spTree>
    <p:extLst>
      <p:ext uri="{BB962C8B-B14F-4D97-AF65-F5344CB8AC3E}">
        <p14:creationId xmlns:p14="http://schemas.microsoft.com/office/powerpoint/2010/main" val="315300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FCDC-8791-35EA-2056-414C1ADEE661}"/>
              </a:ext>
            </a:extLst>
          </p:cNvPr>
          <p:cNvSpPr>
            <a:spLocks noGrp="1"/>
          </p:cNvSpPr>
          <p:nvPr>
            <p:ph type="title"/>
          </p:nvPr>
        </p:nvSpPr>
        <p:spPr/>
        <p:txBody>
          <a:bodyPr/>
          <a:lstStyle/>
          <a:p>
            <a:r>
              <a:rPr lang="en-US" dirty="0"/>
              <a:t>Relationship Names</a:t>
            </a:r>
          </a:p>
        </p:txBody>
      </p:sp>
      <p:sp>
        <p:nvSpPr>
          <p:cNvPr id="4" name="Slide Number Placeholder 3">
            <a:extLst>
              <a:ext uri="{FF2B5EF4-FFF2-40B4-BE49-F238E27FC236}">
                <a16:creationId xmlns:a16="http://schemas.microsoft.com/office/drawing/2014/main" id="{3165EBDD-0EC5-4FB2-5961-72DE8462F4B6}"/>
              </a:ext>
            </a:extLst>
          </p:cNvPr>
          <p:cNvSpPr>
            <a:spLocks noGrp="1"/>
          </p:cNvSpPr>
          <p:nvPr>
            <p:ph type="sldNum" sz="quarter" idx="12"/>
          </p:nvPr>
        </p:nvSpPr>
        <p:spPr/>
        <p:txBody>
          <a:bodyPr/>
          <a:lstStyle/>
          <a:p>
            <a:pPr>
              <a:defRPr/>
            </a:pPr>
            <a:fld id="{449DC4EF-3333-49ED-8069-7C4CEEF61C07}" type="slidenum">
              <a:rPr lang="en-MY" altLang="en-US" smtClean="0"/>
              <a:pPr>
                <a:defRPr/>
              </a:pPr>
              <a:t>7</a:t>
            </a:fld>
            <a:endParaRPr lang="en-MY" altLang="en-US"/>
          </a:p>
        </p:txBody>
      </p:sp>
      <p:sp>
        <p:nvSpPr>
          <p:cNvPr id="5" name="Rectangle 1">
            <a:extLst>
              <a:ext uri="{FF2B5EF4-FFF2-40B4-BE49-F238E27FC236}">
                <a16:creationId xmlns:a16="http://schemas.microsoft.com/office/drawing/2014/main" id="{904D62CC-C1C8-1F67-D23C-1B35C54DD084}"/>
              </a:ext>
            </a:extLst>
          </p:cNvPr>
          <p:cNvSpPr>
            <a:spLocks noGrp="1" noChangeArrowheads="1"/>
          </p:cNvSpPr>
          <p:nvPr>
            <p:ph idx="1"/>
          </p:nvPr>
        </p:nvSpPr>
        <p:spPr bwMode="auto">
          <a:xfrm>
            <a:off x="914400" y="2133600"/>
            <a:ext cx="771144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 Verbs or Phrases:</a:t>
            </a:r>
            <a:br>
              <a:rPr kumimoji="0" lang="en-US" altLang="en-US" sz="2400" b="0" i="0" u="none" strike="noStrike" cap="none" normalizeH="0" baseline="0" dirty="0">
                <a:ln>
                  <a:noFill/>
                </a:ln>
                <a:solidFill>
                  <a:schemeClr val="tx1"/>
                </a:solidFill>
                <a:effectLst/>
                <a:latin typeface="Arial" panose="020B0604020202020204" pitchFamily="34" charset="0"/>
              </a:rPr>
            </a:br>
            <a:r>
              <a:rPr lang="en-US" altLang="en-US" sz="2400" dirty="0">
                <a:solidFill>
                  <a:schemeClr val="tx1"/>
                </a:solidFill>
                <a:latin typeface="Arial" panose="020B0604020202020204" pitchFamily="34" charset="0"/>
              </a:rPr>
              <a:t>Relationships define how entities interact. Naming them with verbs (e.g., places, contains, </a:t>
            </a:r>
            <a:r>
              <a:rPr lang="en-US" altLang="en-US" sz="2400" dirty="0" err="1">
                <a:solidFill>
                  <a:schemeClr val="tx1"/>
                </a:solidFill>
                <a:latin typeface="Arial" panose="020B0604020202020204" pitchFamily="34" charset="0"/>
              </a:rPr>
              <a:t>belongs_to</a:t>
            </a:r>
            <a:r>
              <a:rPr lang="en-US" altLang="en-US" sz="2400" dirty="0">
                <a:solidFill>
                  <a:schemeClr val="tx1"/>
                </a:solidFill>
                <a:latin typeface="Arial" panose="020B0604020202020204" pitchFamily="34" charset="0"/>
              </a:rPr>
              <a:t>) helps clarify the nature of the interaction.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Direction:</a:t>
            </a:r>
            <a:br>
              <a:rPr kumimoji="0" lang="en-US" altLang="en-US" sz="2400" b="0" i="0" u="none" strike="noStrike" cap="none" normalizeH="0" baseline="0" dirty="0">
                <a:ln>
                  <a:noFill/>
                </a:ln>
                <a:solidFill>
                  <a:schemeClr val="tx1"/>
                </a:solidFill>
                <a:effectLst/>
                <a:latin typeface="Arial" panose="020B0604020202020204" pitchFamily="34" charset="0"/>
              </a:rPr>
            </a:br>
            <a:r>
              <a:rPr lang="en-US" altLang="en-US" sz="2400" dirty="0">
                <a:solidFill>
                  <a:schemeClr val="tx1"/>
                </a:solidFill>
                <a:latin typeface="Arial" panose="020B0604020202020204" pitchFamily="34" charset="0"/>
              </a:rPr>
              <a:t>If relationships have a direction, indicate this clearly (e.g., Customer places Order), which can aid in understanding the flow of data. </a:t>
            </a:r>
          </a:p>
        </p:txBody>
      </p:sp>
    </p:spTree>
    <p:extLst>
      <p:ext uri="{BB962C8B-B14F-4D97-AF65-F5344CB8AC3E}">
        <p14:creationId xmlns:p14="http://schemas.microsoft.com/office/powerpoint/2010/main" val="373982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356A-84F5-72BE-CD31-34D02ADF4E5D}"/>
              </a:ext>
            </a:extLst>
          </p:cNvPr>
          <p:cNvSpPr>
            <a:spLocks noGrp="1"/>
          </p:cNvSpPr>
          <p:nvPr>
            <p:ph type="title"/>
          </p:nvPr>
        </p:nvSpPr>
        <p:spPr/>
        <p:txBody>
          <a:bodyPr/>
          <a:lstStyle/>
          <a:p>
            <a:r>
              <a:rPr lang="en-US" dirty="0"/>
              <a:t>Primary Keys</a:t>
            </a:r>
          </a:p>
        </p:txBody>
      </p:sp>
      <p:sp>
        <p:nvSpPr>
          <p:cNvPr id="4" name="Slide Number Placeholder 3">
            <a:extLst>
              <a:ext uri="{FF2B5EF4-FFF2-40B4-BE49-F238E27FC236}">
                <a16:creationId xmlns:a16="http://schemas.microsoft.com/office/drawing/2014/main" id="{071CA356-7F70-677C-0973-C67FEC11D72E}"/>
              </a:ext>
            </a:extLst>
          </p:cNvPr>
          <p:cNvSpPr>
            <a:spLocks noGrp="1"/>
          </p:cNvSpPr>
          <p:nvPr>
            <p:ph type="sldNum" sz="quarter" idx="12"/>
          </p:nvPr>
        </p:nvSpPr>
        <p:spPr/>
        <p:txBody>
          <a:bodyPr/>
          <a:lstStyle/>
          <a:p>
            <a:pPr>
              <a:defRPr/>
            </a:pPr>
            <a:fld id="{449DC4EF-3333-49ED-8069-7C4CEEF61C07}" type="slidenum">
              <a:rPr lang="en-MY" altLang="en-US" smtClean="0"/>
              <a:pPr>
                <a:defRPr/>
              </a:pPr>
              <a:t>8</a:t>
            </a:fld>
            <a:endParaRPr lang="en-MY" altLang="en-US"/>
          </a:p>
        </p:txBody>
      </p:sp>
      <p:sp>
        <p:nvSpPr>
          <p:cNvPr id="6" name="Rectangle 2">
            <a:extLst>
              <a:ext uri="{FF2B5EF4-FFF2-40B4-BE49-F238E27FC236}">
                <a16:creationId xmlns:a16="http://schemas.microsoft.com/office/drawing/2014/main" id="{60035FC9-21B9-9DB8-A846-0B9D1691B0EF}"/>
              </a:ext>
            </a:extLst>
          </p:cNvPr>
          <p:cNvSpPr>
            <a:spLocks noGrp="1" noChangeArrowheads="1"/>
          </p:cNvSpPr>
          <p:nvPr>
            <p:ph idx="1"/>
          </p:nvPr>
        </p:nvSpPr>
        <p:spPr bwMode="auto">
          <a:xfrm>
            <a:off x="914400" y="2057400"/>
            <a:ext cx="758640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Naming:</a:t>
            </a:r>
            <a:br>
              <a:rPr kumimoji="0" lang="en-US" altLang="en-US" sz="2800" b="0" i="0" u="none" strike="noStrike" cap="none" normalizeH="0" baseline="0" dirty="0">
                <a:ln>
                  <a:noFill/>
                </a:ln>
                <a:solidFill>
                  <a:schemeClr val="tx1"/>
                </a:solidFill>
                <a:effectLst/>
                <a:latin typeface="Arial" panose="020B0604020202020204" pitchFamily="34" charset="0"/>
              </a:rPr>
            </a:br>
            <a:r>
              <a:rPr lang="en-US" altLang="en-US" sz="2800" dirty="0">
                <a:solidFill>
                  <a:schemeClr val="tx1"/>
                </a:solidFill>
                <a:latin typeface="Arial" panose="020B0604020202020204" pitchFamily="34" charset="0"/>
              </a:rPr>
              <a:t>Primary keys uniquely identify each entity instance. A common practice is to prefix with ID (e.g., </a:t>
            </a:r>
            <a:r>
              <a:rPr lang="en-US" altLang="en-US" sz="2800" dirty="0" err="1">
                <a:solidFill>
                  <a:schemeClr val="tx1"/>
                </a:solidFill>
                <a:latin typeface="Arial" panose="020B0604020202020204" pitchFamily="34" charset="0"/>
              </a:rPr>
              <a:t>CustomerID</a:t>
            </a:r>
            <a:r>
              <a:rPr lang="en-US" altLang="en-US" sz="2800" dirty="0">
                <a:solidFill>
                  <a:schemeClr val="tx1"/>
                </a:solidFill>
                <a:latin typeface="Arial" panose="020B0604020202020204" pitchFamily="34" charset="0"/>
              </a:rPr>
              <a:t>) or use a combination of the entity name and ID for clarity.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Consistency:</a:t>
            </a:r>
            <a:br>
              <a:rPr kumimoji="0" lang="en-US" altLang="en-US" sz="2800" b="0" i="0" u="none" strike="noStrike" cap="none" normalizeH="0" baseline="0" dirty="0">
                <a:ln>
                  <a:noFill/>
                </a:ln>
                <a:solidFill>
                  <a:schemeClr val="tx1"/>
                </a:solidFill>
                <a:effectLst/>
                <a:latin typeface="Arial" panose="020B0604020202020204" pitchFamily="34" charset="0"/>
              </a:rPr>
            </a:br>
            <a:r>
              <a:rPr kumimoji="0" lang="en-US" altLang="en-US" sz="2800" b="0" i="0" u="none" strike="noStrike" cap="none" normalizeH="0" baseline="0" dirty="0">
                <a:ln>
                  <a:noFill/>
                </a:ln>
                <a:solidFill>
                  <a:schemeClr val="tx1"/>
                </a:solidFill>
                <a:effectLst/>
                <a:latin typeface="Arial" panose="020B0604020202020204" pitchFamily="34" charset="0"/>
              </a:rPr>
              <a:t>Consistent naming helps quickly identify primary keys across different entities. </a:t>
            </a:r>
          </a:p>
        </p:txBody>
      </p:sp>
    </p:spTree>
    <p:extLst>
      <p:ext uri="{BB962C8B-B14F-4D97-AF65-F5344CB8AC3E}">
        <p14:creationId xmlns:p14="http://schemas.microsoft.com/office/powerpoint/2010/main" val="2698849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0C1-A6B3-6482-BB81-5C7DB55BF431}"/>
              </a:ext>
            </a:extLst>
          </p:cNvPr>
          <p:cNvSpPr>
            <a:spLocks noGrp="1"/>
          </p:cNvSpPr>
          <p:nvPr>
            <p:ph type="title"/>
          </p:nvPr>
        </p:nvSpPr>
        <p:spPr/>
        <p:txBody>
          <a:bodyPr/>
          <a:lstStyle/>
          <a:p>
            <a:r>
              <a:rPr lang="en-US" dirty="0"/>
              <a:t>Foreign Keys</a:t>
            </a:r>
          </a:p>
        </p:txBody>
      </p:sp>
      <p:sp>
        <p:nvSpPr>
          <p:cNvPr id="4" name="Slide Number Placeholder 3">
            <a:extLst>
              <a:ext uri="{FF2B5EF4-FFF2-40B4-BE49-F238E27FC236}">
                <a16:creationId xmlns:a16="http://schemas.microsoft.com/office/drawing/2014/main" id="{D1EC0E2B-0147-C959-A0B8-E0FA40F1727E}"/>
              </a:ext>
            </a:extLst>
          </p:cNvPr>
          <p:cNvSpPr>
            <a:spLocks noGrp="1"/>
          </p:cNvSpPr>
          <p:nvPr>
            <p:ph type="sldNum" sz="quarter" idx="12"/>
          </p:nvPr>
        </p:nvSpPr>
        <p:spPr/>
        <p:txBody>
          <a:bodyPr/>
          <a:lstStyle/>
          <a:p>
            <a:pPr>
              <a:defRPr/>
            </a:pPr>
            <a:fld id="{449DC4EF-3333-49ED-8069-7C4CEEF61C07}" type="slidenum">
              <a:rPr lang="en-MY" altLang="en-US" smtClean="0"/>
              <a:pPr>
                <a:defRPr/>
              </a:pPr>
              <a:t>9</a:t>
            </a:fld>
            <a:endParaRPr lang="en-MY" altLang="en-US"/>
          </a:p>
        </p:txBody>
      </p:sp>
      <p:sp>
        <p:nvSpPr>
          <p:cNvPr id="5" name="Rectangle 1">
            <a:extLst>
              <a:ext uri="{FF2B5EF4-FFF2-40B4-BE49-F238E27FC236}">
                <a16:creationId xmlns:a16="http://schemas.microsoft.com/office/drawing/2014/main" id="{34DEEBCB-8025-4859-15AB-2987F272CF34}"/>
              </a:ext>
            </a:extLst>
          </p:cNvPr>
          <p:cNvSpPr>
            <a:spLocks noGrp="1" noChangeArrowheads="1"/>
          </p:cNvSpPr>
          <p:nvPr>
            <p:ph idx="1"/>
          </p:nvPr>
        </p:nvSpPr>
        <p:spPr bwMode="auto">
          <a:xfrm>
            <a:off x="914400" y="2057400"/>
            <a:ext cx="778764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Naming: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Foreign keys reference primary keys in other entities. Including the referenced entity name in the foreign key (e.g</a:t>
            </a:r>
            <a:r>
              <a:rPr lang="en-US" altLang="en-US" sz="1800" dirty="0">
                <a:solidFill>
                  <a:schemeClr val="tx1"/>
                </a:solidFill>
                <a:latin typeface="Arial" panose="020B0604020202020204" pitchFamily="34" charset="0"/>
              </a:rPr>
              <a:t>., </a:t>
            </a:r>
            <a:r>
              <a:rPr lang="en-US" altLang="en-US" sz="1800" dirty="0" err="1">
                <a:solidFill>
                  <a:schemeClr val="tx1"/>
                </a:solidFill>
                <a:latin typeface="Arial" panose="020B0604020202020204" pitchFamily="34" charset="0"/>
              </a:rPr>
              <a:t>CustomerID</a:t>
            </a:r>
            <a:r>
              <a:rPr lang="en-US" altLang="en-US" sz="1800" dirty="0">
                <a:solidFill>
                  <a:schemeClr val="tx1"/>
                </a:solidFill>
                <a:latin typeface="Arial" panose="020B0604020202020204" pitchFamily="34" charset="0"/>
              </a:rPr>
              <a:t> in the Order entity) enhances clarity and indicates relationships. </a:t>
            </a:r>
          </a:p>
        </p:txBody>
      </p:sp>
    </p:spTree>
    <p:extLst>
      <p:ext uri="{BB962C8B-B14F-4D97-AF65-F5344CB8AC3E}">
        <p14:creationId xmlns:p14="http://schemas.microsoft.com/office/powerpoint/2010/main" val="886769361"/>
      </p:ext>
    </p:extLst>
  </p:cSld>
  <p:clrMapOvr>
    <a:masterClrMapping/>
  </p:clrMapOvr>
</p:sld>
</file>

<file path=ppt/theme/theme1.xml><?xml version="1.0" encoding="utf-8"?>
<a:theme xmlns:a="http://schemas.openxmlformats.org/drawingml/2006/main" name="Theme3">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PresenterMedia.com - Static Glassy Blue Earth">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1">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1abstrac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abstra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abstra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abstra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abstra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abstra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abstra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abstra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abstra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abstra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abstra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abstra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heme1">
  <a:themeElements>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1abstrac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abstrac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1abstrac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1abstrac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1abstrac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1abstrac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1abstrac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1abstrac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1abstrac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1abstrac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1abstrac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1abstrac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1abstrac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Theme3</Template>
  <TotalTime>19119</TotalTime>
  <Pages>9</Pages>
  <Words>3154</Words>
  <Application>Microsoft Office PowerPoint</Application>
  <PresentationFormat>On-screen Show (4:3)</PresentationFormat>
  <Paragraphs>337</Paragraphs>
  <Slides>65</Slides>
  <Notes>0</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65</vt:i4>
      </vt:variant>
    </vt:vector>
  </HeadingPairs>
  <TitlesOfParts>
    <vt:vector size="88" baseType="lpstr">
      <vt:lpstr>Arial</vt:lpstr>
      <vt:lpstr>Arial Black</vt:lpstr>
      <vt:lpstr>Arial Unicode MS</vt:lpstr>
      <vt:lpstr>Calibri</vt:lpstr>
      <vt:lpstr>Calibri Light</vt:lpstr>
      <vt:lpstr>Century Gothic</vt:lpstr>
      <vt:lpstr>Nunito</vt:lpstr>
      <vt:lpstr>Palatino Linotype</vt:lpstr>
      <vt:lpstr>Source Sans 3</vt:lpstr>
      <vt:lpstr>Tahoma</vt:lpstr>
      <vt:lpstr>Times New Roman</vt:lpstr>
      <vt:lpstr>Wingdings</vt:lpstr>
      <vt:lpstr>Theme3</vt:lpstr>
      <vt:lpstr>www.PresenterMedia.com - Static Glassy Blue Earth</vt:lpstr>
      <vt:lpstr>Theme1</vt:lpstr>
      <vt:lpstr>Custom Design</vt:lpstr>
      <vt:lpstr>1_Custom Design</vt:lpstr>
      <vt:lpstr>1_Default Design</vt:lpstr>
      <vt:lpstr>1_Theme1</vt:lpstr>
      <vt:lpstr>2_Custom Design</vt:lpstr>
      <vt:lpstr>3_Custom Design</vt:lpstr>
      <vt:lpstr>2_Default Design</vt:lpstr>
      <vt:lpstr>Retrospect</vt:lpstr>
      <vt:lpstr>Database Systems</vt:lpstr>
      <vt:lpstr>Lecture Agenda</vt:lpstr>
      <vt:lpstr>Naming conventions in ER models</vt:lpstr>
      <vt:lpstr>Introduction</vt:lpstr>
      <vt:lpstr>Entity Names</vt:lpstr>
      <vt:lpstr>Attribute Names</vt:lpstr>
      <vt:lpstr>Relationship Names</vt:lpstr>
      <vt:lpstr>Primary Keys</vt:lpstr>
      <vt:lpstr>Foreign Keys</vt:lpstr>
      <vt:lpstr>Avoid Abbreviations</vt:lpstr>
      <vt:lpstr>Consistency</vt:lpstr>
      <vt:lpstr>Introduction to keys</vt:lpstr>
      <vt:lpstr>Types of Keys in Relational Model (Candidate, Super, Primary, Alternate and Foreign)</vt:lpstr>
      <vt:lpstr>Different Types of Database Keys</vt:lpstr>
      <vt:lpstr>Candidate Key</vt:lpstr>
      <vt:lpstr>PowerPoint Presentation</vt:lpstr>
      <vt:lpstr>PowerPoint Presentation</vt:lpstr>
      <vt:lpstr>Primary Key</vt:lpstr>
      <vt:lpstr>PowerPoint Presentation</vt:lpstr>
      <vt:lpstr>Super Key</vt:lpstr>
      <vt:lpstr>Candidate key vs Super Key</vt:lpstr>
      <vt:lpstr>Example:</vt:lpstr>
      <vt:lpstr>Example..cont</vt:lpstr>
      <vt:lpstr>PowerPoint Presentation</vt:lpstr>
      <vt:lpstr>Alternate Key</vt:lpstr>
      <vt:lpstr>PowerPoint Presentation</vt:lpstr>
      <vt:lpstr>Foreign Key</vt:lpstr>
      <vt:lpstr>PowerPoint Presentation</vt:lpstr>
      <vt:lpstr>PowerPoint Presentation</vt:lpstr>
      <vt:lpstr>Example of foreign key with null values:</vt:lpstr>
      <vt:lpstr>Composite Key</vt:lpstr>
      <vt:lpstr>PowerPoint Presentation</vt:lpstr>
      <vt:lpstr>Oracle Data Types</vt:lpstr>
      <vt:lpstr>Links</vt:lpstr>
      <vt:lpstr>Most Frequently used data types:</vt:lpstr>
      <vt:lpstr>Getting started with SQL</vt:lpstr>
      <vt:lpstr>SQL Commands | DDL, DQL, DML, DCL and TCL Commands</vt:lpstr>
      <vt:lpstr>Short Overview of SQL</vt:lpstr>
      <vt:lpstr>SQL Commands </vt:lpstr>
      <vt:lpstr>PowerPoint Presentation</vt:lpstr>
      <vt:lpstr>Data Definition Language</vt:lpstr>
      <vt:lpstr>List of DDL Commands:</vt:lpstr>
      <vt:lpstr>Naming Convention:</vt:lpstr>
      <vt:lpstr>CREATE COMMAND</vt:lpstr>
      <vt:lpstr>Syntax</vt:lpstr>
      <vt:lpstr>CREATE COMMAND - CONSTRAINTS</vt:lpstr>
      <vt:lpstr>CREATE – PRIMARY KEY CONSTRAINT</vt:lpstr>
      <vt:lpstr>CREATE - NOT NULL CONSTRAINT</vt:lpstr>
      <vt:lpstr>What is varchar(50)?</vt:lpstr>
      <vt:lpstr>CREATE – UNIQUE CONSTRAINT:</vt:lpstr>
      <vt:lpstr>UNIQUE CONSTRAINT ON MULTIPLE COLUMNS</vt:lpstr>
      <vt:lpstr>Defining Unique Constraints on Multiple Columns:</vt:lpstr>
      <vt:lpstr>Inline Unique Constraint</vt:lpstr>
      <vt:lpstr>End-of-Definition Unique Constraint</vt:lpstr>
      <vt:lpstr>CREATE - FOREIGN KEY CONSTRAINT</vt:lpstr>
      <vt:lpstr>CREATE - CHECK CONSTRAINT</vt:lpstr>
      <vt:lpstr>CHECK CONTRAINT - EXAMPLE</vt:lpstr>
      <vt:lpstr>INSERTING INVALID DATA: CHECK CONSTRAINT</vt:lpstr>
      <vt:lpstr>EXAMPLE OF A CREATE TABLE STATEMENT WITH CONSTRAINTS</vt:lpstr>
      <vt:lpstr>DDL – DROP &amp; TRUNCATE</vt:lpstr>
      <vt:lpstr>DROP and TRUNCATE</vt:lpstr>
      <vt:lpstr>What is DROP Command?</vt:lpstr>
      <vt:lpstr>DROP Command Examples</vt:lpstr>
      <vt:lpstr>What is TRUNCATE Command?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Database</dc:title>
  <dc:creator>Michel Mitri</dc:creator>
  <cp:lastModifiedBy>Ayesha  Majid</cp:lastModifiedBy>
  <cp:revision>558</cp:revision>
  <cp:lastPrinted>1998-01-19T09:29:56Z</cp:lastPrinted>
  <dcterms:created xsi:type="dcterms:W3CDTF">1998-01-19T10:00:26Z</dcterms:created>
  <dcterms:modified xsi:type="dcterms:W3CDTF">2024-10-23T03:43:45Z</dcterms:modified>
</cp:coreProperties>
</file>